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75" r:id="rId2"/>
    <p:sldMasterId id="2147483676" r:id="rId3"/>
  </p:sldMasterIdLst>
  <p:notesMasterIdLst>
    <p:notesMasterId r:id="rId52"/>
  </p:notesMasterIdLst>
  <p:sldIdLst>
    <p:sldId id="256" r:id="rId4"/>
    <p:sldId id="257" r:id="rId5"/>
    <p:sldId id="258" r:id="rId6"/>
    <p:sldId id="259" r:id="rId7"/>
    <p:sldId id="260" r:id="rId8"/>
    <p:sldId id="261" r:id="rId9"/>
    <p:sldId id="265" r:id="rId10"/>
    <p:sldId id="276" r:id="rId11"/>
    <p:sldId id="294" r:id="rId12"/>
    <p:sldId id="279" r:id="rId13"/>
    <p:sldId id="269" r:id="rId14"/>
    <p:sldId id="270" r:id="rId15"/>
    <p:sldId id="267" r:id="rId16"/>
    <p:sldId id="268" r:id="rId17"/>
    <p:sldId id="273" r:id="rId18"/>
    <p:sldId id="272" r:id="rId19"/>
    <p:sldId id="275" r:id="rId20"/>
    <p:sldId id="274" r:id="rId21"/>
    <p:sldId id="305" r:id="rId22"/>
    <p:sldId id="287" r:id="rId23"/>
    <p:sldId id="306" r:id="rId24"/>
    <p:sldId id="308" r:id="rId25"/>
    <p:sldId id="288" r:id="rId26"/>
    <p:sldId id="289" r:id="rId27"/>
    <p:sldId id="290" r:id="rId28"/>
    <p:sldId id="291" r:id="rId29"/>
    <p:sldId id="309" r:id="rId30"/>
    <p:sldId id="292" r:id="rId31"/>
    <p:sldId id="293" r:id="rId32"/>
    <p:sldId id="277" r:id="rId33"/>
    <p:sldId id="278" r:id="rId34"/>
    <p:sldId id="280" r:id="rId35"/>
    <p:sldId id="304" r:id="rId36"/>
    <p:sldId id="295" r:id="rId37"/>
    <p:sldId id="307" r:id="rId38"/>
    <p:sldId id="301" r:id="rId39"/>
    <p:sldId id="281" r:id="rId40"/>
    <p:sldId id="282" r:id="rId41"/>
    <p:sldId id="263" r:id="rId42"/>
    <p:sldId id="264" r:id="rId43"/>
    <p:sldId id="298" r:id="rId44"/>
    <p:sldId id="262" r:id="rId45"/>
    <p:sldId id="299" r:id="rId46"/>
    <p:sldId id="300" r:id="rId47"/>
    <p:sldId id="302" r:id="rId48"/>
    <p:sldId id="303" r:id="rId49"/>
    <p:sldId id="285" r:id="rId50"/>
    <p:sldId id="286" r:id="rId5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5" d="100"/>
          <a:sy n="85" d="100"/>
        </p:scale>
        <p:origin x="-108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64172469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66" name="Shape 166"/>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48" name="Shape 248"/>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56" name="Shape 256"/>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34" name="Shape 234"/>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41" name="Shape 241"/>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77" name="Shape 277"/>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70" name="Shape 270"/>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91" name="Shape 291"/>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84" name="Shape 284"/>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11725"/>
            <a:ext cx="5486399" cy="4084775"/>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11725"/>
            <a:ext cx="5486399" cy="4084775"/>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74" name="Shape 174"/>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07" name="Shape 307"/>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14" name="Shape 314"/>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29" name="Shape 329"/>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11725"/>
            <a:ext cx="5486399" cy="4084775"/>
          </a:xfrm>
          <a:prstGeom prst="rect">
            <a:avLst/>
          </a:prstGeom>
          <a:noFill/>
          <a:ln>
            <a:noFill/>
          </a:ln>
        </p:spPr>
        <p:txBody>
          <a:bodyPr lIns="91425" tIns="91425" rIns="91425" bIns="91425" anchor="ctr" anchorCtr="0">
            <a:noAutofit/>
          </a:bodyPr>
          <a:lstStyle/>
          <a:p>
            <a:endParaRPr/>
          </a:p>
        </p:txBody>
      </p:sp>
      <p:sp>
        <p:nvSpPr>
          <p:cNvPr id="375" name="Shape 375"/>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11725"/>
            <a:ext cx="5486399" cy="4084775"/>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11725"/>
            <a:ext cx="5486399" cy="4084775"/>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37" name="Shape 337"/>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43" name="Shape 343"/>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06" name="Shape 206"/>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12" name="Shape 212"/>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79" name="Shape 179"/>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11725"/>
            <a:ext cx="5486399" cy="4084800"/>
          </a:xfrm>
          <a:prstGeom prst="rect">
            <a:avLst/>
          </a:prstGeom>
        </p:spPr>
        <p:txBody>
          <a:bodyPr lIns="91425" tIns="91425" rIns="91425" bIns="91425" anchor="ctr" anchorCtr="0">
            <a:noAutofit/>
          </a:bodyPr>
          <a:lstStyle/>
          <a:p>
            <a:endParaRPr/>
          </a:p>
        </p:txBody>
      </p:sp>
      <p:sp>
        <p:nvSpPr>
          <p:cNvPr id="200" name="Shape 200"/>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11725"/>
            <a:ext cx="5486399" cy="4084775"/>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11725"/>
            <a:ext cx="5486399" cy="4084775"/>
          </a:xfrm>
          <a:prstGeom prst="rect">
            <a:avLst/>
          </a:prstGeom>
          <a:noFill/>
          <a:ln>
            <a:noFill/>
          </a:ln>
        </p:spPr>
        <p:txBody>
          <a:bodyPr lIns="91425" tIns="91425" rIns="91425" bIns="91425" anchor="ctr" anchorCtr="0">
            <a:noAutofit/>
          </a:bodyPr>
          <a:lstStyle/>
          <a:p>
            <a:endParaRPr/>
          </a:p>
        </p:txBody>
      </p:sp>
      <p:sp>
        <p:nvSpPr>
          <p:cNvPr id="367" name="Shape 367"/>
          <p:cNvSpPr>
            <a:spLocks noGrp="1" noRot="1" noChangeAspect="1"/>
          </p:cNvSpPr>
          <p:nvPr>
            <p:ph type="sldImg" idx="2"/>
          </p:nvPr>
        </p:nvSpPr>
        <p:spPr>
          <a:xfrm>
            <a:off x="1160462"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11725"/>
            <a:ext cx="5486399" cy="4084775"/>
          </a:xfrm>
          <a:prstGeom prst="rect">
            <a:avLst/>
          </a:prstGeom>
          <a:noFill/>
          <a:ln>
            <a:noFill/>
          </a:ln>
        </p:spPr>
        <p:txBody>
          <a:bodyPr lIns="91425" tIns="91425" rIns="91425" bIns="91425" anchor="ctr" anchorCtr="0">
            <a:noAutofit/>
          </a:bodyPr>
          <a:lstStyle/>
          <a:p>
            <a:endParaRPr/>
          </a:p>
        </p:txBody>
      </p:sp>
      <p:sp>
        <p:nvSpPr>
          <p:cNvPr id="375" name="Shape 375"/>
          <p:cNvSpPr>
            <a:spLocks noGrp="1" noRot="1" noChangeAspect="1"/>
          </p:cNvSpPr>
          <p:nvPr>
            <p:ph type="sldImg" idx="2"/>
          </p:nvPr>
        </p:nvSpPr>
        <p:spPr>
          <a:xfrm>
            <a:off x="1160462"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84" name="Shape 184"/>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89" name="Shape 189"/>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94" name="Shape 194"/>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20" name="Shape 220"/>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99" name="Shape 299"/>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22" name="Shape 322"/>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64" name="Shape 6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82" name="Shape 8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94" name="Shape 9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5" name="Shape 9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5" name="Shape 10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
        <p:nvSpPr>
          <p:cNvPr id="106" name="Shape 106"/>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7" name="Shape 10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8" name="Shape 108"/>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12" name="Shape 112"/>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13" name="Shape 113"/>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14" name="Shape 11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15" name="Shape 115"/>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8" name="Shape 11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19" name="Shape 119"/>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20" name="Shape 120"/>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21" name="Shape 121"/>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22" name="Shape 122"/>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3" name="Shape 1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4" name="Shape 124"/>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27" name="Shape 127"/>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8" name="Shape 12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9" name="Shape 129"/>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Shape 131"/>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32" name="Shape 13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33" name="Shape 133"/>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36" name="Shape 136"/>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37" name="Shape 13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38" name="Shape 138"/>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39" name="Shape 13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40" name="Shape 140"/>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3" name="Shape 14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9pPr>
          </a:lstStyle>
          <a:p>
            <a:endParaRPr/>
          </a:p>
        </p:txBody>
      </p:sp>
      <p:sp>
        <p:nvSpPr>
          <p:cNvPr id="144" name="Shape 14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45" name="Shape 145"/>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46" name="Shape 14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47" name="Shape 147"/>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50" name="Shape 150"/>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51" name="Shape 151"/>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2" name="Shape 15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3" name="Shape 153"/>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56" name="Shape 156"/>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8" name="Shape 1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9" name="Shape 159"/>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9625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1pPr>
            <a:lvl2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2pPr>
            <a:lvl3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3pPr>
            <a:lvl4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4pPr>
            <a:lvl5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1" name="Shape 3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
        <p:nvSpPr>
          <p:cNvPr id="43" name="Shape 4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1pPr>
            <a:lvl2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2pPr>
            <a:lvl3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3pPr>
            <a:lvl4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4pPr>
            <a:lvl5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Arial Narrow"/>
              <a:buNone/>
              <a:defRPr sz="4000" b="1" i="0" u="none" strike="noStrike" cap="none" baseline="0">
                <a:solidFill>
                  <a:schemeClr val="dk2"/>
                </a:solidFill>
                <a:latin typeface="Arial Narrow"/>
                <a:ea typeface="Arial Narrow"/>
                <a:cs typeface="Arial Narrow"/>
                <a:sym typeface="Arial Narrow"/>
                <a:rtl val="0"/>
              </a:defRPr>
            </a:lvl1pPr>
            <a:lvl2pPr marL="0" marR="0" indent="0" algn="ctr" rtl="0">
              <a:lnSpc>
                <a:spcPct val="100000"/>
              </a:lnSpc>
              <a:spcBef>
                <a:spcPts val="0"/>
              </a:spcBef>
              <a:spcAft>
                <a:spcPts val="0"/>
              </a:spcAft>
              <a:buClr>
                <a:schemeClr val="dk2"/>
              </a:buClr>
              <a:buFont typeface="Arial Narrow"/>
              <a:buNone/>
              <a:defRPr sz="4000" b="1" i="0" u="none" strike="noStrike" cap="none" baseline="0">
                <a:solidFill>
                  <a:schemeClr val="dk2"/>
                </a:solidFill>
                <a:latin typeface="Arial Narrow"/>
                <a:ea typeface="Arial Narrow"/>
                <a:cs typeface="Arial Narrow"/>
                <a:sym typeface="Arial Narrow"/>
                <a:rtl val="0"/>
              </a:defRPr>
            </a:lvl2pPr>
            <a:lvl3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3pPr>
            <a:lvl4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4pPr>
            <a:lvl5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rtl val="0"/>
              </a:defRPr>
            </a:lvl1pPr>
            <a:lvl2pPr marL="742950" marR="0" indent="-7620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rtl val="0"/>
              </a:defRPr>
            </a:lvl2pPr>
            <a:lvl3pPr marL="1143000" marR="0" indent="-47625"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rtl val="0"/>
              </a:defRPr>
            </a:lvl3pPr>
            <a:lvl4pPr marL="1600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4pPr>
            <a:lvl5pPr marL="20574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endParaRPr/>
          </a:p>
        </p:txBody>
      </p:sp>
      <p:sp>
        <p:nvSpPr>
          <p:cNvPr id="100" name="Shape 100"/>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1" name="Shape 10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2" name="Shape 102"/>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notesSlide" Target="../notesSlides/notesSlide18.xml"/><Relationship Id="rId5" Type="http://schemas.openxmlformats.org/officeDocument/2006/relationships/image" Target="../media/image15.png"/><Relationship Id="rId6" Type="http://schemas.openxmlformats.org/officeDocument/2006/relationships/image" Target="../media/image16.png"/><Relationship Id="rId1" Type="http://schemas.microsoft.com/office/2007/relationships/media" Target="../media/media1.wav"/><Relationship Id="rId2" Type="http://schemas.openxmlformats.org/officeDocument/2006/relationships/audio" Target="../media/media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www.smithmag.net/sixword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notesSlide" Target="../notesSlides/notesSlide24.xml"/><Relationship Id="rId5" Type="http://schemas.openxmlformats.org/officeDocument/2006/relationships/image" Target="../media/image32.jpg"/><Relationship Id="rId6" Type="http://schemas.openxmlformats.org/officeDocument/2006/relationships/image" Target="../media/image16.png"/><Relationship Id="rId1" Type="http://schemas.microsoft.com/office/2007/relationships/media" Target="../media/media2.wav"/><Relationship Id="rId2" Type="http://schemas.openxmlformats.org/officeDocument/2006/relationships/audio" Target="../media/media2.wav"/></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www.smithteens.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3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533400" y="4397375"/>
            <a:ext cx="8153399"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5400" b="1" i="0" u="none" strike="noStrike" cap="none" baseline="0">
                <a:solidFill>
                  <a:schemeClr val="dk2"/>
                </a:solidFill>
                <a:latin typeface="Arial"/>
                <a:ea typeface="Arial"/>
                <a:cs typeface="Arial"/>
                <a:sym typeface="Arial"/>
              </a:rPr>
              <a:t>LIFE SENTENCES:</a:t>
            </a:r>
            <a:br>
              <a:rPr lang="en" sz="5400" b="1" i="0" u="none" strike="noStrike" cap="none" baseline="0">
                <a:solidFill>
                  <a:schemeClr val="dk2"/>
                </a:solidFill>
                <a:latin typeface="Arial"/>
                <a:ea typeface="Arial"/>
                <a:cs typeface="Arial"/>
                <a:sym typeface="Arial"/>
              </a:rPr>
            </a:br>
            <a:r>
              <a:rPr lang="en" sz="5400" b="1" i="0" u="none" strike="noStrike" cap="none" baseline="0">
                <a:solidFill>
                  <a:schemeClr val="dk2"/>
                </a:solidFill>
                <a:latin typeface="Arial"/>
                <a:ea typeface="Arial"/>
                <a:cs typeface="Arial"/>
                <a:sym typeface="Arial"/>
              </a:rPr>
              <a:t>The Six-Word Memoir</a:t>
            </a:r>
          </a:p>
        </p:txBody>
      </p:sp>
      <p:sp>
        <p:nvSpPr>
          <p:cNvPr id="162" name="Shape 162"/>
          <p:cNvSpPr/>
          <p:nvPr/>
        </p:nvSpPr>
        <p:spPr>
          <a:xfrm>
            <a:off x="228600" y="304800"/>
            <a:ext cx="3810000" cy="3810000"/>
          </a:xfrm>
          <a:prstGeom prst="rect">
            <a:avLst/>
          </a:prstGeom>
          <a:blipFill>
            <a:blip r:embed="rId3"/>
            <a:stretch>
              <a:fillRect/>
            </a:stretch>
          </a:blipFill>
        </p:spPr>
      </p:sp>
      <p:sp>
        <p:nvSpPr>
          <p:cNvPr id="163" name="Shape 163"/>
          <p:cNvSpPr txBox="1"/>
          <p:nvPr/>
        </p:nvSpPr>
        <p:spPr>
          <a:xfrm>
            <a:off x="4194591" y="304800"/>
            <a:ext cx="4949399" cy="3352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7200" i="1" u="none" strike="noStrike" cap="none" baseline="0">
                <a:solidFill>
                  <a:srgbClr val="43988E"/>
                </a:solidFill>
                <a:latin typeface="Impact"/>
                <a:ea typeface="Impact"/>
                <a:cs typeface="Impact"/>
                <a:sym typeface="Impact"/>
              </a:rPr>
              <a:t>“Say it all</a:t>
            </a:r>
          </a:p>
          <a:p>
            <a:pPr marL="0" marR="0" lvl="0" indent="0" algn="l" rtl="0">
              <a:spcBef>
                <a:spcPts val="0"/>
              </a:spcBef>
              <a:spcAft>
                <a:spcPts val="0"/>
              </a:spcAft>
              <a:buSzPct val="25000"/>
              <a:buNone/>
            </a:pPr>
            <a:r>
              <a:rPr lang="en" sz="7200" i="1" u="none" strike="noStrike" cap="none" baseline="0">
                <a:solidFill>
                  <a:srgbClr val="43988E"/>
                </a:solidFill>
                <a:latin typeface="Impact"/>
                <a:ea typeface="Impact"/>
                <a:cs typeface="Impact"/>
                <a:sym typeface="Impact"/>
              </a:rPr>
              <a:t>  in six</a:t>
            </a:r>
            <a:r>
              <a:rPr lang="en" sz="7200" i="1">
                <a:solidFill>
                  <a:srgbClr val="43988E"/>
                </a:solidFill>
                <a:latin typeface="Impact"/>
                <a:ea typeface="Impact"/>
                <a:cs typeface="Impact"/>
                <a:sym typeface="Impact"/>
              </a:rPr>
              <a:t>  </a:t>
            </a:r>
          </a:p>
          <a:p>
            <a:pPr marL="0" marR="0" lvl="0" indent="0" algn="l" rtl="0">
              <a:spcBef>
                <a:spcPts val="0"/>
              </a:spcBef>
              <a:spcAft>
                <a:spcPts val="0"/>
              </a:spcAft>
              <a:buSzPct val="25000"/>
              <a:buNone/>
            </a:pPr>
            <a:r>
              <a:rPr lang="en" sz="7200" i="1">
                <a:solidFill>
                  <a:srgbClr val="43988E"/>
                </a:solidFill>
                <a:latin typeface="Impact"/>
                <a:ea typeface="Impact"/>
                <a:cs typeface="Impact"/>
                <a:sym typeface="Impact"/>
              </a:rPr>
              <a:t>  </a:t>
            </a:r>
            <a:r>
              <a:rPr lang="en" sz="7200" i="1" u="none" strike="noStrike" cap="none" baseline="0">
                <a:solidFill>
                  <a:srgbClr val="43988E"/>
                </a:solidFill>
                <a:latin typeface="Impact"/>
                <a:ea typeface="Impact"/>
                <a:cs typeface="Impact"/>
                <a:sym typeface="Impact"/>
              </a:rPr>
              <a:t>words.”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500" fill="hold"/>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p:nvPr/>
        </p:nvSpPr>
        <p:spPr>
          <a:xfrm>
            <a:off x="1162050" y="1524000"/>
            <a:ext cx="6915149" cy="5181600"/>
          </a:xfrm>
          <a:prstGeom prst="rect">
            <a:avLst/>
          </a:prstGeom>
          <a:blipFill>
            <a:blip r:embed="rId3"/>
            <a:stretch>
              <a:fillRect/>
            </a:stretch>
          </a:blipFill>
        </p:spPr>
      </p:sp>
      <p:sp>
        <p:nvSpPr>
          <p:cNvPr id="317" name="Shape 317"/>
          <p:cNvSpPr/>
          <p:nvPr/>
        </p:nvSpPr>
        <p:spPr>
          <a:xfrm>
            <a:off x="155575" y="-419100"/>
            <a:ext cx="1181100" cy="885825"/>
          </a:xfrm>
          <a:prstGeom prst="rect">
            <a:avLst/>
          </a:prstGeom>
          <a:noFill/>
          <a:ln>
            <a:noFill/>
          </a:ln>
        </p:spPr>
        <p:txBody>
          <a:bodyPr lIns="91425" tIns="45700" rIns="91425" bIns="45700" anchor="t" anchorCtr="0">
            <a:noAutofit/>
          </a:bodyPr>
          <a:lstStyle/>
          <a:p>
            <a:endParaRPr/>
          </a:p>
        </p:txBody>
      </p:sp>
      <p:sp>
        <p:nvSpPr>
          <p:cNvPr id="318" name="Shape 318"/>
          <p:cNvSpPr/>
          <p:nvPr/>
        </p:nvSpPr>
        <p:spPr>
          <a:xfrm>
            <a:off x="0" y="1524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19" name="Shape 319"/>
          <p:cNvSpPr txBox="1"/>
          <p:nvPr/>
        </p:nvSpPr>
        <p:spPr>
          <a:xfrm>
            <a:off x="457200" y="0"/>
            <a:ext cx="86868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rgbClr val="000000"/>
                </a:solidFill>
                <a:latin typeface="Arial Narrow"/>
                <a:ea typeface="Arial Narrow"/>
                <a:cs typeface="Arial Narrow"/>
                <a:sym typeface="Arial Narrow"/>
              </a:rPr>
              <a:t>Not enough room in the margins</a:t>
            </a:r>
            <a:r>
              <a:rPr lang="en" sz="3600" b="1" i="0" u="none" strike="noStrike" cap="none" baseline="0" dirty="0" smtClean="0">
                <a:solidFill>
                  <a:srgbClr val="000000"/>
                </a:solidFill>
                <a:latin typeface="Arial Narrow"/>
                <a:ea typeface="Arial Narrow"/>
                <a:cs typeface="Arial Narrow"/>
                <a:sym typeface="Arial Narrow"/>
              </a:rPr>
              <a:t>.</a:t>
            </a:r>
            <a:r>
              <a:rPr lang="en-US" sz="3600" b="1" i="0" u="none" strike="noStrike" cap="none" baseline="0" dirty="0" smtClean="0">
                <a:solidFill>
                  <a:srgbClr val="000000"/>
                </a:solidFill>
                <a:latin typeface="Arial Narrow"/>
                <a:ea typeface="Arial Narrow"/>
                <a:cs typeface="Arial Narrow"/>
                <a:sym typeface="Arial Narrow"/>
              </a:rPr>
              <a:t> </a:t>
            </a:r>
            <a:r>
              <a:rPr lang="en" sz="2800" b="0" i="0" u="none" strike="noStrike" cap="none" baseline="0" dirty="0" smtClean="0">
                <a:solidFill>
                  <a:srgbClr val="000000"/>
                </a:solidFill>
                <a:latin typeface="Arial Narrow"/>
                <a:ea typeface="Arial Narrow"/>
                <a:cs typeface="Arial Narrow"/>
                <a:sym typeface="Arial Narrow"/>
              </a:rPr>
              <a:t>Helen </a:t>
            </a:r>
            <a:r>
              <a:rPr lang="en" sz="2800" b="0" i="0" u="none" strike="noStrike" cap="none" baseline="0" dirty="0">
                <a:solidFill>
                  <a:srgbClr val="000000"/>
                </a:solidFill>
                <a:latin typeface="Arial Narrow"/>
                <a:ea typeface="Arial Narrow"/>
                <a:cs typeface="Arial Narrow"/>
                <a:sym typeface="Arial Narrow"/>
              </a:rPr>
              <a:t>Thomas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p:nvPr/>
        </p:nvSpPr>
        <p:spPr>
          <a:xfrm>
            <a:off x="2963759" y="304800"/>
            <a:ext cx="3216479" cy="5029199"/>
          </a:xfrm>
          <a:prstGeom prst="rect">
            <a:avLst/>
          </a:prstGeom>
          <a:blipFill>
            <a:blip r:embed="rId3"/>
            <a:stretch>
              <a:fillRect/>
            </a:stretch>
          </a:blipFill>
        </p:spPr>
      </p:sp>
      <p:sp>
        <p:nvSpPr>
          <p:cNvPr id="244" name="Shape 244"/>
          <p:cNvSpPr/>
          <p:nvPr/>
        </p:nvSpPr>
        <p:spPr>
          <a:xfrm>
            <a:off x="0" y="55626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45" name="Shape 245"/>
          <p:cNvSpPr txBox="1"/>
          <p:nvPr/>
        </p:nvSpPr>
        <p:spPr>
          <a:xfrm>
            <a:off x="609600" y="5562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Dreams too big for this town. . .</a:t>
            </a:r>
            <a:r>
              <a:rPr lang="en" sz="2800" b="0" i="0" u="none" strike="noStrike" cap="none" baseline="0">
                <a:solidFill>
                  <a:schemeClr val="dk2"/>
                </a:solidFill>
                <a:latin typeface="Arial Narrow"/>
                <a:ea typeface="Arial Narrow"/>
                <a:cs typeface="Arial Narrow"/>
                <a:sym typeface="Arial Narrow"/>
              </a:rPr>
              <a:t>Megan Moore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p:nvPr/>
        </p:nvSpPr>
        <p:spPr>
          <a:xfrm>
            <a:off x="0" y="381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51" name="Shape 251"/>
          <p:cNvSpPr txBox="1"/>
          <p:nvPr/>
        </p:nvSpPr>
        <p:spPr>
          <a:xfrm>
            <a:off x="0" y="4572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You still smell like my childhood</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Caryn </a:t>
            </a:r>
            <a:r>
              <a:rPr lang="en" sz="2800" b="0" i="0" u="none" strike="noStrike" cap="none" baseline="0" dirty="0">
                <a:solidFill>
                  <a:schemeClr val="dk2"/>
                </a:solidFill>
                <a:latin typeface="Arial Narrow"/>
                <a:ea typeface="Arial Narrow"/>
                <a:cs typeface="Arial Narrow"/>
                <a:sym typeface="Arial Narrow"/>
              </a:rPr>
              <a:t>Lewis</a:t>
            </a:r>
          </a:p>
        </p:txBody>
      </p:sp>
      <p:sp>
        <p:nvSpPr>
          <p:cNvPr id="252" name="Shape 252"/>
          <p:cNvSpPr/>
          <p:nvPr/>
        </p:nvSpPr>
        <p:spPr>
          <a:xfrm>
            <a:off x="3200400" y="2524125"/>
            <a:ext cx="2743199" cy="1809750"/>
          </a:xfrm>
          <a:prstGeom prst="rect">
            <a:avLst/>
          </a:prstGeom>
          <a:blipFill>
            <a:blip r:embed="rId3"/>
            <a:stretch>
              <a:fillRect/>
            </a:stretch>
          </a:blipFill>
        </p:spPr>
      </p:sp>
      <p:sp>
        <p:nvSpPr>
          <p:cNvPr id="253" name="Shape 253"/>
          <p:cNvSpPr/>
          <p:nvPr/>
        </p:nvSpPr>
        <p:spPr>
          <a:xfrm>
            <a:off x="1143228" y="1905000"/>
            <a:ext cx="6857541" cy="4525963"/>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0" y="5334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30" name="Shape 230"/>
          <p:cNvSpPr/>
          <p:nvPr/>
        </p:nvSpPr>
        <p:spPr>
          <a:xfrm>
            <a:off x="533400" y="457200"/>
            <a:ext cx="8229599" cy="4525962"/>
          </a:xfrm>
          <a:prstGeom prst="rect">
            <a:avLst/>
          </a:prstGeom>
          <a:blipFill>
            <a:blip r:embed="rId3"/>
            <a:stretch>
              <a:fillRect/>
            </a:stretch>
          </a:blipFill>
        </p:spPr>
      </p:sp>
      <p:sp>
        <p:nvSpPr>
          <p:cNvPr id="231" name="Shape 231"/>
          <p:cNvSpPr txBox="1"/>
          <p:nvPr/>
        </p:nvSpPr>
        <p:spPr>
          <a:xfrm>
            <a:off x="304800" y="53340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I stopped reading between the lines.</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Alix Frank</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p:nvPr/>
        </p:nvSpPr>
        <p:spPr>
          <a:xfrm>
            <a:off x="0" y="2286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37" name="Shape 237"/>
          <p:cNvSpPr txBox="1"/>
          <p:nvPr/>
        </p:nvSpPr>
        <p:spPr>
          <a:xfrm>
            <a:off x="304800" y="2286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I always imagine clowns without makeup.</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Jordan Harris</a:t>
            </a:r>
          </a:p>
        </p:txBody>
      </p:sp>
      <p:sp>
        <p:nvSpPr>
          <p:cNvPr id="238" name="Shape 238"/>
          <p:cNvSpPr/>
          <p:nvPr/>
        </p:nvSpPr>
        <p:spPr>
          <a:xfrm>
            <a:off x="457200" y="1447800"/>
            <a:ext cx="8229599" cy="5257799"/>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p:nvPr/>
        </p:nvSpPr>
        <p:spPr>
          <a:xfrm>
            <a:off x="2363573" y="228600"/>
            <a:ext cx="4402565" cy="4952999"/>
          </a:xfrm>
          <a:prstGeom prst="rect">
            <a:avLst/>
          </a:prstGeom>
          <a:blipFill>
            <a:blip r:embed="rId3"/>
            <a:stretch>
              <a:fillRect/>
            </a:stretch>
          </a:blipFill>
        </p:spPr>
      </p:sp>
      <p:sp>
        <p:nvSpPr>
          <p:cNvPr id="273" name="Shape 273"/>
          <p:cNvSpPr/>
          <p:nvPr/>
        </p:nvSpPr>
        <p:spPr>
          <a:xfrm>
            <a:off x="0" y="54102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74" name="Shape 274"/>
          <p:cNvSpPr txBox="1"/>
          <p:nvPr/>
        </p:nvSpPr>
        <p:spPr>
          <a:xfrm>
            <a:off x="457200" y="5410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Roots are shallow, wings are broken.</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Lori Vicars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p:nvPr/>
        </p:nvSpPr>
        <p:spPr>
          <a:xfrm>
            <a:off x="0" y="381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66" name="Shape 266"/>
          <p:cNvSpPr txBox="1"/>
          <p:nvPr/>
        </p:nvSpPr>
        <p:spPr>
          <a:xfrm>
            <a:off x="0" y="4572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I lost more than my innocence</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Mark </a:t>
            </a:r>
            <a:r>
              <a:rPr lang="en" sz="2800" b="0" i="0" u="none" strike="noStrike" cap="none" baseline="0" dirty="0">
                <a:solidFill>
                  <a:schemeClr val="dk2"/>
                </a:solidFill>
                <a:latin typeface="Arial Narrow"/>
                <a:ea typeface="Arial Narrow"/>
                <a:cs typeface="Arial Narrow"/>
                <a:sym typeface="Arial Narrow"/>
              </a:rPr>
              <a:t>Lott</a:t>
            </a:r>
          </a:p>
        </p:txBody>
      </p:sp>
      <p:sp>
        <p:nvSpPr>
          <p:cNvPr id="267" name="Shape 267"/>
          <p:cNvSpPr/>
          <p:nvPr/>
        </p:nvSpPr>
        <p:spPr>
          <a:xfrm>
            <a:off x="457200" y="1874836"/>
            <a:ext cx="8229599" cy="4525963"/>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0" y="55626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87" name="Shape 287"/>
          <p:cNvSpPr txBox="1"/>
          <p:nvPr/>
        </p:nvSpPr>
        <p:spPr>
          <a:xfrm>
            <a:off x="533400" y="5562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Tired of being the smart kid</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Keith </a:t>
            </a:r>
            <a:r>
              <a:rPr lang="en" sz="2800" b="0" i="0" u="none" strike="noStrike" cap="none" baseline="0" dirty="0">
                <a:solidFill>
                  <a:schemeClr val="dk2"/>
                </a:solidFill>
                <a:latin typeface="Arial Narrow"/>
                <a:ea typeface="Arial Narrow"/>
                <a:cs typeface="Arial Narrow"/>
                <a:sym typeface="Arial Narrow"/>
              </a:rPr>
              <a:t>Jones</a:t>
            </a:r>
          </a:p>
        </p:txBody>
      </p:sp>
      <p:sp>
        <p:nvSpPr>
          <p:cNvPr id="288" name="Shape 288"/>
          <p:cNvSpPr/>
          <p:nvPr/>
        </p:nvSpPr>
        <p:spPr>
          <a:xfrm>
            <a:off x="1507920" y="0"/>
            <a:ext cx="6176562" cy="5253669"/>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p:nvPr/>
        </p:nvSpPr>
        <p:spPr>
          <a:xfrm>
            <a:off x="1735141" y="1600200"/>
            <a:ext cx="5257789" cy="5257799"/>
          </a:xfrm>
          <a:prstGeom prst="rect">
            <a:avLst/>
          </a:prstGeom>
          <a:blipFill>
            <a:blip r:embed="rId3"/>
            <a:stretch>
              <a:fillRect/>
            </a:stretch>
          </a:blipFill>
        </p:spPr>
      </p:sp>
      <p:sp>
        <p:nvSpPr>
          <p:cNvPr id="280" name="Shape 280"/>
          <p:cNvSpPr/>
          <p:nvPr/>
        </p:nvSpPr>
        <p:spPr>
          <a:xfrm>
            <a:off x="0" y="304800"/>
            <a:ext cx="9144000" cy="1143000"/>
          </a:xfrm>
          <a:prstGeom prst="rect">
            <a:avLst/>
          </a:prstGeom>
          <a:solidFill>
            <a:srgbClr val="B3B3B3"/>
          </a:solidFill>
          <a:ln w="9525" cap="flat">
            <a:solidFill>
              <a:srgbClr val="B6DCDF"/>
            </a:solidFill>
            <a:prstDash val="solid"/>
            <a:miter/>
            <a:headEnd type="none" w="med" len="med"/>
            <a:tailEnd type="none" w="med" len="med"/>
          </a:ln>
        </p:spPr>
        <p:txBody>
          <a:bodyPr lIns="91425" tIns="45700" rIns="91425" bIns="45700" anchor="ctr" anchorCtr="0">
            <a:noAutofit/>
          </a:bodyPr>
          <a:lstStyle/>
          <a:p>
            <a:endParaRPr/>
          </a:p>
        </p:txBody>
      </p:sp>
      <p:sp>
        <p:nvSpPr>
          <p:cNvPr id="281" name="Shape 281"/>
          <p:cNvSpPr txBox="1"/>
          <p:nvPr/>
        </p:nvSpPr>
        <p:spPr>
          <a:xfrm>
            <a:off x="609600" y="381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What would we do without liars</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Kate </a:t>
            </a:r>
            <a:r>
              <a:rPr lang="en" sz="2800" b="0" i="0" u="none" strike="noStrike" cap="none" baseline="0" dirty="0">
                <a:solidFill>
                  <a:schemeClr val="dk2"/>
                </a:solidFill>
                <a:latin typeface="Arial Narrow"/>
                <a:ea typeface="Arial Narrow"/>
                <a:cs typeface="Arial Narrow"/>
                <a:sym typeface="Arial Narrow"/>
              </a:rPr>
              <a:t>Olsen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9" name="Group 8"/>
          <p:cNvGrpSpPr/>
          <p:nvPr/>
        </p:nvGrpSpPr>
        <p:grpSpPr>
          <a:xfrm>
            <a:off x="18681" y="5539414"/>
            <a:ext cx="9144000" cy="1143000"/>
            <a:chOff x="18681" y="5539414"/>
            <a:chExt cx="9144000" cy="1143000"/>
          </a:xfrm>
        </p:grpSpPr>
        <p:sp>
          <p:nvSpPr>
            <p:cNvPr id="303" name="Shape 303"/>
            <p:cNvSpPr/>
            <p:nvPr/>
          </p:nvSpPr>
          <p:spPr>
            <a:xfrm>
              <a:off x="18681"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spAutoFit/>
            </a:bodyPr>
            <a:lstStyle/>
            <a:p>
              <a:endParaRPr/>
            </a:p>
          </p:txBody>
        </p:sp>
        <p:sp>
          <p:nvSpPr>
            <p:cNvPr id="304" name="Shape 304"/>
            <p:cNvSpPr txBox="1"/>
            <p:nvPr/>
          </p:nvSpPr>
          <p:spPr>
            <a:xfrm>
              <a:off x="205431" y="5576762"/>
              <a:ext cx="8758818" cy="107717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SzPct val="25000"/>
                <a:buNone/>
              </a:pPr>
              <a:r>
                <a:rPr lang="en" sz="3600" b="1" i="0" u="none" strike="noStrike" cap="none" baseline="0" dirty="0" smtClean="0">
                  <a:solidFill>
                    <a:schemeClr val="dk2"/>
                  </a:solidFill>
                  <a:latin typeface="Arial Narrow"/>
                  <a:ea typeface="Arial Narrow"/>
                  <a:cs typeface="Arial Narrow"/>
                  <a:sym typeface="Arial Narrow"/>
                </a:rPr>
                <a:t>Six words will never define me.</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 sz="2800" b="0" i="0" u="none" strike="noStrike" cap="none" baseline="0" smtClean="0">
                  <a:solidFill>
                    <a:schemeClr val="dk2"/>
                  </a:solidFill>
                  <a:latin typeface="Arial Narrow"/>
                  <a:ea typeface="Arial Narrow"/>
                  <a:cs typeface="Arial Narrow"/>
                  <a:sym typeface="Arial Narrow"/>
                </a:rPr>
                <a:t>Katye Cairns</a:t>
              </a:r>
              <a:endParaRPr lang="en" sz="2800" b="0" i="0" u="none" strike="noStrike" cap="none" baseline="0" dirty="0">
                <a:solidFill>
                  <a:schemeClr val="dk2"/>
                </a:solidFill>
                <a:latin typeface="Arial Narrow"/>
                <a:ea typeface="Arial Narrow"/>
                <a:cs typeface="Arial Narrow"/>
                <a:sym typeface="Arial Narrow"/>
              </a:endParaRPr>
            </a:p>
          </p:txBody>
        </p:sp>
      </p:grpSp>
      <p:pic>
        <p:nvPicPr>
          <p:cNvPr id="2" name="Picture 2" descr="C:\Users\sandra.effinger\Desktop\Screen Shot 2015-02-25 at 6.09.52 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836" y="233196"/>
            <a:ext cx="6761079" cy="5036636"/>
          </a:xfrm>
          <a:prstGeom prst="rect">
            <a:avLst/>
          </a:prstGeom>
          <a:noFill/>
          <a:extLst>
            <a:ext uri="{909E8E84-426E-40dd-AFC4-6F175D3DCCD1}">
              <a14:hiddenFill xmlns:a14="http://schemas.microsoft.com/office/drawing/2010/main">
                <a:solidFill>
                  <a:srgbClr val="FFFFFF"/>
                </a:solidFill>
              </a14:hiddenFill>
            </a:ext>
          </a:extLst>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100288051"/>
      </p:ext>
    </p:extLst>
  </p:cSld>
  <p:clrMapOvr>
    <a:masterClrMapping/>
  </p:clrMapOvr>
  <p:transition xmlns:p14="http://schemas.microsoft.com/office/powerpoint/2010/main" spd="slow" advTm="4391">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81000" y="274637"/>
            <a:ext cx="8458200" cy="17065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Legend has it, Ernest Hemingway was challenged to write a short story in only six words. His response?</a:t>
            </a:r>
          </a:p>
        </p:txBody>
      </p:sp>
      <p:sp>
        <p:nvSpPr>
          <p:cNvPr id="169" name="Shape 169"/>
          <p:cNvSpPr txBox="1">
            <a:spLocks noGrp="1"/>
          </p:cNvSpPr>
          <p:nvPr>
            <p:ph type="body" idx="1"/>
          </p:nvPr>
        </p:nvSpPr>
        <p:spPr>
          <a:xfrm>
            <a:off x="457200" y="2255838"/>
            <a:ext cx="8229600" cy="1173162"/>
          </a:xfrm>
          <a:prstGeom prst="rect">
            <a:avLst/>
          </a:prstGeom>
          <a:noFill/>
          <a:ln>
            <a:noFill/>
          </a:ln>
        </p:spPr>
        <p:txBody>
          <a:bodyPr lIns="91425" tIns="45700" rIns="91425" bIns="45700" anchor="t" anchorCtr="0">
            <a:noAutofit/>
          </a:bodyPr>
          <a:lstStyle/>
          <a:p>
            <a:pPr marL="342900" marR="0" lvl="0" indent="-342900" algn="ctr" rtl="0">
              <a:spcBef>
                <a:spcPts val="1440"/>
              </a:spcBef>
              <a:spcAft>
                <a:spcPts val="0"/>
              </a:spcAft>
              <a:buClr>
                <a:schemeClr val="dk1"/>
              </a:buClr>
              <a:buSzPct val="25000"/>
              <a:buFont typeface="Arial Narrow"/>
              <a:buNone/>
            </a:pPr>
            <a:r>
              <a:rPr lang="en" sz="7200" b="1" i="0" u="none" strike="noStrike" cap="none" baseline="0">
                <a:solidFill>
                  <a:schemeClr val="dk1"/>
                </a:solidFill>
                <a:latin typeface="Arial Narrow"/>
                <a:ea typeface="Arial Narrow"/>
                <a:cs typeface="Arial Narrow"/>
                <a:sym typeface="Arial Narrow"/>
              </a:rPr>
              <a:t>For sale:</a:t>
            </a:r>
          </a:p>
        </p:txBody>
      </p:sp>
      <p:sp>
        <p:nvSpPr>
          <p:cNvPr id="170" name="Shape 170"/>
          <p:cNvSpPr/>
          <p:nvPr/>
        </p:nvSpPr>
        <p:spPr>
          <a:xfrm>
            <a:off x="2362200" y="3352800"/>
            <a:ext cx="4572000" cy="12001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7200" b="1" i="0" u="none" strike="noStrike" cap="none" baseline="0">
                <a:solidFill>
                  <a:schemeClr val="dk1"/>
                </a:solidFill>
                <a:latin typeface="Arial Narrow"/>
                <a:ea typeface="Arial Narrow"/>
                <a:cs typeface="Arial Narrow"/>
                <a:sym typeface="Arial Narrow"/>
              </a:rPr>
              <a:t>baby shoes,</a:t>
            </a:r>
          </a:p>
        </p:txBody>
      </p:sp>
      <p:sp>
        <p:nvSpPr>
          <p:cNvPr id="171" name="Shape 171"/>
          <p:cNvSpPr/>
          <p:nvPr/>
        </p:nvSpPr>
        <p:spPr>
          <a:xfrm>
            <a:off x="2286000" y="4495800"/>
            <a:ext cx="4572000" cy="1200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7200" b="1" i="0" u="none" strike="noStrike" cap="none" baseline="0">
                <a:solidFill>
                  <a:schemeClr val="dk1"/>
                </a:solidFill>
                <a:latin typeface="Arial Narrow"/>
                <a:ea typeface="Arial Narrow"/>
                <a:cs typeface="Arial Narrow"/>
                <a:sym typeface="Arial Narrow"/>
              </a:rPr>
              <a:t>never worn.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 calcmode="lin" valueType="num">
                                      <p:cBhvr additive="base">
                                        <p:cTn id="7" dur="2400"/>
                                        <p:tgtEl>
                                          <p:spTgt spid="169">
                                            <p:txEl>
                                              <p:pRg st="0" end="0"/>
                                            </p:txEl>
                                          </p:spTgt>
                                        </p:tgtEl>
                                        <p:attrNameLst>
                                          <p:attrName>ppt_w</p:attrName>
                                        </p:attrNameLst>
                                      </p:cBhvr>
                                      <p:tavLst>
                                        <p:tav tm="0">
                                          <p:val>
                                            <p:strVal val="0"/>
                                          </p:val>
                                        </p:tav>
                                        <p:tav tm="100000">
                                          <p:val>
                                            <p:strVal val="#ppt_w"/>
                                          </p:val>
                                        </p:tav>
                                      </p:tavLst>
                                    </p:anim>
                                    <p:anim calcmode="lin" valueType="num">
                                      <p:cBhvr additive="base">
                                        <p:cTn id="8" dur="2400"/>
                                        <p:tgtEl>
                                          <p:spTgt spid="16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0">
                                            <p:txEl>
                                              <p:pRg st="0" end="0"/>
                                            </p:txEl>
                                          </p:spTgt>
                                        </p:tgtEl>
                                        <p:attrNameLst>
                                          <p:attrName>style.visibility</p:attrName>
                                        </p:attrNameLst>
                                      </p:cBhvr>
                                      <p:to>
                                        <p:strVal val="visible"/>
                                      </p:to>
                                    </p:set>
                                    <p:anim calcmode="lin" valueType="num">
                                      <p:cBhvr additive="base">
                                        <p:cTn id="13" dur="2500"/>
                                        <p:tgtEl>
                                          <p:spTgt spid="170">
                                            <p:txEl>
                                              <p:pRg st="0" end="0"/>
                                            </p:txEl>
                                          </p:spTgt>
                                        </p:tgtEl>
                                        <p:attrNameLst>
                                          <p:attrName>ppt_w</p:attrName>
                                        </p:attrNameLst>
                                      </p:cBhvr>
                                      <p:tavLst>
                                        <p:tav tm="0">
                                          <p:val>
                                            <p:strVal val="0"/>
                                          </p:val>
                                        </p:tav>
                                        <p:tav tm="100000">
                                          <p:val>
                                            <p:strVal val="#ppt_w"/>
                                          </p:val>
                                        </p:tav>
                                      </p:tavLst>
                                    </p:anim>
                                    <p:anim calcmode="lin" valueType="num">
                                      <p:cBhvr additive="base">
                                        <p:cTn id="14" dur="2500"/>
                                        <p:tgtEl>
                                          <p:spTgt spid="170">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1">
                                            <p:txEl>
                                              <p:pRg st="0" end="0"/>
                                            </p:txEl>
                                          </p:spTgt>
                                        </p:tgtEl>
                                        <p:attrNameLst>
                                          <p:attrName>style.visibility</p:attrName>
                                        </p:attrNameLst>
                                      </p:cBhvr>
                                      <p:to>
                                        <p:strVal val="visible"/>
                                      </p:to>
                                    </p:set>
                                    <p:anim calcmode="lin" valueType="num">
                                      <p:cBhvr additive="base">
                                        <p:cTn id="19" dur="2600"/>
                                        <p:tgtEl>
                                          <p:spTgt spid="171">
                                            <p:txEl>
                                              <p:pRg st="0" end="0"/>
                                            </p:txEl>
                                          </p:spTgt>
                                        </p:tgtEl>
                                        <p:attrNameLst>
                                          <p:attrName>ppt_w</p:attrName>
                                        </p:attrNameLst>
                                      </p:cBhvr>
                                      <p:tavLst>
                                        <p:tav tm="0">
                                          <p:val>
                                            <p:strVal val="0"/>
                                          </p:val>
                                        </p:tav>
                                        <p:tav tm="100000">
                                          <p:val>
                                            <p:strVal val="#ppt_w"/>
                                          </p:val>
                                        </p:tav>
                                      </p:tavLst>
                                    </p:anim>
                                    <p:anim calcmode="lin" valueType="num">
                                      <p:cBhvr additive="base">
                                        <p:cTn id="20" dur="2600"/>
                                        <p:tgtEl>
                                          <p:spTgt spid="171">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810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pic>
        <p:nvPicPr>
          <p:cNvPr id="57348" name="Content Placeholder 6" descr="fake-smile.jpg"/>
          <p:cNvPicPr>
            <a:picLocks noGrp="1" noChangeAspect="1"/>
          </p:cNvPicPr>
          <p:nvPr>
            <p:ph idx="1"/>
          </p:nvPr>
        </p:nvPicPr>
        <p:blipFill>
          <a:blip r:embed="rId2">
            <a:extLst>
              <a:ext uri="{28A0092B-C50C-407E-A947-70E740481C1C}">
                <a14:useLocalDpi xmlns:a14="http://schemas.microsoft.com/office/drawing/2010/main" val="0"/>
              </a:ext>
            </a:extLst>
          </a:blip>
          <a:srcRect l="-12505" r="-12505"/>
          <a:stretch>
            <a:fillRect/>
          </a:stretch>
        </p:blipFill>
        <p:spPr>
          <a:xfrm>
            <a:off x="-228600" y="1600200"/>
            <a:ext cx="9559925" cy="5257800"/>
          </a:xfrm>
        </p:spPr>
      </p:pic>
      <p:sp>
        <p:nvSpPr>
          <p:cNvPr id="57347" name="Title 1"/>
          <p:cNvSpPr txBox="1">
            <a:spLocks/>
          </p:cNvSpPr>
          <p:nvPr/>
        </p:nvSpPr>
        <p:spPr bwMode="auto">
          <a:xfrm>
            <a:off x="0" y="45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3600" b="1" dirty="0">
                <a:solidFill>
                  <a:schemeClr val="accent6">
                    <a:lumMod val="50000"/>
                  </a:schemeClr>
                </a:solidFill>
                <a:latin typeface="Arial Narrow" charset="0"/>
              </a:rPr>
              <a:t>I smile to fool what</a:t>
            </a:r>
            <a:r>
              <a:rPr lang="ja-JP" altLang="en-US" sz="3600" b="1" dirty="0">
                <a:solidFill>
                  <a:schemeClr val="accent6">
                    <a:lumMod val="50000"/>
                  </a:schemeClr>
                </a:solidFill>
                <a:latin typeface="Arial Narrow" charset="0"/>
              </a:rPr>
              <a:t>’</a:t>
            </a:r>
            <a:r>
              <a:rPr lang="en-US" sz="3600" b="1" dirty="0">
                <a:solidFill>
                  <a:schemeClr val="accent6">
                    <a:lumMod val="50000"/>
                  </a:schemeClr>
                </a:solidFill>
                <a:latin typeface="Arial Narrow" charset="0"/>
              </a:rPr>
              <a:t>s behind.</a:t>
            </a:r>
            <a:br>
              <a:rPr lang="en-US" sz="3600" b="1" dirty="0">
                <a:solidFill>
                  <a:schemeClr val="accent6">
                    <a:lumMod val="50000"/>
                  </a:schemeClr>
                </a:solidFill>
                <a:latin typeface="Arial Narrow" charset="0"/>
              </a:rPr>
            </a:br>
            <a:r>
              <a:rPr lang="en-US" sz="2800" dirty="0" err="1">
                <a:solidFill>
                  <a:schemeClr val="accent6">
                    <a:lumMod val="50000"/>
                  </a:schemeClr>
                </a:solidFill>
                <a:latin typeface="Arial Narrow" charset="0"/>
              </a:rPr>
              <a:t>Aaliyah</a:t>
            </a:r>
            <a:r>
              <a:rPr lang="en-US" sz="2800" dirty="0">
                <a:solidFill>
                  <a:schemeClr val="accent6">
                    <a:lumMod val="50000"/>
                  </a:schemeClr>
                </a:solidFill>
                <a:latin typeface="Arial Narrow" charset="0"/>
              </a:rPr>
              <a:t> </a:t>
            </a:r>
            <a:r>
              <a:rPr lang="en-US" sz="2800" dirty="0" smtClean="0">
                <a:solidFill>
                  <a:schemeClr val="accent6">
                    <a:lumMod val="50000"/>
                  </a:schemeClr>
                </a:solidFill>
                <a:latin typeface="Arial Narrow" charset="0"/>
              </a:rPr>
              <a:t>Woods</a:t>
            </a:r>
            <a:endParaRPr lang="en-US" sz="2800" dirty="0">
              <a:solidFill>
                <a:schemeClr val="accent6">
                  <a:lumMod val="50000"/>
                </a:schemeClr>
              </a:solidFill>
              <a:latin typeface="Arial Narrow" charset="0"/>
            </a:endParaRPr>
          </a:p>
        </p:txBody>
      </p:sp>
    </p:spTree>
    <p:extLst>
      <p:ext uri="{BB962C8B-B14F-4D97-AF65-F5344CB8AC3E}">
        <p14:creationId xmlns:p14="http://schemas.microsoft.com/office/powerpoint/2010/main" val="992028533"/>
      </p:ext>
    </p:extLst>
  </p:cSld>
  <p:clrMapOvr>
    <a:masterClrMapping/>
  </p:clrMapOvr>
  <p:transition xmlns:p14="http://schemas.microsoft.com/office/powerpoint/2010/main" advTm="3925"/>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2578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62467" name="Title 1"/>
          <p:cNvSpPr txBox="1">
            <a:spLocks/>
          </p:cNvSpPr>
          <p:nvPr/>
        </p:nvSpPr>
        <p:spPr bwMode="auto">
          <a:xfrm>
            <a:off x="0" y="5257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Geneva" charset="0"/>
              </a:defRPr>
            </a:lvl1pPr>
            <a:lvl2pPr marL="742950" indent="-285750" eaLnBrk="0" hangingPunct="0">
              <a:defRPr sz="2400">
                <a:solidFill>
                  <a:schemeClr val="tx1"/>
                </a:solidFill>
                <a:latin typeface="Arial" charset="0"/>
                <a:ea typeface="Geneva" charset="0"/>
                <a:cs typeface="Geneva" charset="0"/>
              </a:defRPr>
            </a:lvl2pPr>
            <a:lvl3pPr marL="1143000" indent="-228600" eaLnBrk="0" hangingPunct="0">
              <a:defRPr sz="2400">
                <a:solidFill>
                  <a:schemeClr val="tx1"/>
                </a:solidFill>
                <a:latin typeface="Arial" charset="0"/>
                <a:ea typeface="Geneva" charset="0"/>
                <a:cs typeface="Geneva" charset="0"/>
              </a:defRPr>
            </a:lvl3pPr>
            <a:lvl4pPr marL="1600200" indent="-228600" eaLnBrk="0" hangingPunct="0">
              <a:defRPr sz="2400">
                <a:solidFill>
                  <a:schemeClr val="tx1"/>
                </a:solidFill>
                <a:latin typeface="Arial" charset="0"/>
                <a:ea typeface="Geneva" charset="0"/>
                <a:cs typeface="Geneva" charset="0"/>
              </a:defRPr>
            </a:lvl4pPr>
            <a:lvl5pPr marL="2057400" indent="-228600" eaLnBrk="0" hangingPunct="0">
              <a:defRPr sz="2400">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cs typeface="Geneva" charset="0"/>
              </a:defRPr>
            </a:lvl9pPr>
          </a:lstStyle>
          <a:p>
            <a:pPr algn="ctr"/>
            <a:r>
              <a:rPr lang="en-US" sz="3600" b="1" dirty="0">
                <a:solidFill>
                  <a:schemeClr val="tx1">
                    <a:lumMod val="95000"/>
                    <a:lumOff val="5000"/>
                  </a:schemeClr>
                </a:solidFill>
                <a:latin typeface="Arial Narrow" charset="0"/>
              </a:rPr>
              <a:t>I</a:t>
            </a:r>
            <a:r>
              <a:rPr lang="ja-JP" altLang="en-US" sz="3600" b="1" dirty="0">
                <a:solidFill>
                  <a:schemeClr val="tx1">
                    <a:lumMod val="95000"/>
                    <a:lumOff val="5000"/>
                  </a:schemeClr>
                </a:solidFill>
                <a:latin typeface="Arial Narrow" charset="0"/>
              </a:rPr>
              <a:t>’</a:t>
            </a:r>
            <a:r>
              <a:rPr lang="en-US" altLang="ja-JP" sz="3600" b="1" dirty="0">
                <a:solidFill>
                  <a:schemeClr val="tx1">
                    <a:lumMod val="95000"/>
                    <a:lumOff val="5000"/>
                  </a:schemeClr>
                </a:solidFill>
                <a:latin typeface="Arial Narrow" charset="0"/>
              </a:rPr>
              <a:t>m still my daddy</a:t>
            </a:r>
            <a:r>
              <a:rPr lang="ja-JP" altLang="en-US" sz="3600" b="1" dirty="0">
                <a:solidFill>
                  <a:schemeClr val="tx1">
                    <a:lumMod val="95000"/>
                    <a:lumOff val="5000"/>
                  </a:schemeClr>
                </a:solidFill>
                <a:latin typeface="Arial Narrow" charset="0"/>
              </a:rPr>
              <a:t>’</a:t>
            </a:r>
            <a:r>
              <a:rPr lang="en-US" altLang="ja-JP" sz="3600" b="1" dirty="0">
                <a:solidFill>
                  <a:schemeClr val="tx1">
                    <a:lumMod val="95000"/>
                    <a:lumOff val="5000"/>
                  </a:schemeClr>
                </a:solidFill>
                <a:latin typeface="Arial Narrow" charset="0"/>
              </a:rPr>
              <a:t>s little girl.</a:t>
            </a:r>
            <a:r>
              <a:rPr lang="en-US" altLang="ja-JP" sz="4000" b="1" dirty="0">
                <a:solidFill>
                  <a:schemeClr val="tx1">
                    <a:lumMod val="95000"/>
                    <a:lumOff val="5000"/>
                  </a:schemeClr>
                </a:solidFill>
                <a:latin typeface="Arial Narrow" charset="0"/>
              </a:rPr>
              <a:t/>
            </a:r>
            <a:br>
              <a:rPr lang="en-US" altLang="ja-JP" sz="4000" b="1" dirty="0">
                <a:solidFill>
                  <a:schemeClr val="tx1">
                    <a:lumMod val="95000"/>
                    <a:lumOff val="5000"/>
                  </a:schemeClr>
                </a:solidFill>
                <a:latin typeface="Arial Narrow" charset="0"/>
              </a:rPr>
            </a:br>
            <a:r>
              <a:rPr lang="en-US" altLang="ja-JP" sz="2800" dirty="0">
                <a:solidFill>
                  <a:schemeClr val="tx1">
                    <a:lumMod val="95000"/>
                    <a:lumOff val="5000"/>
                  </a:schemeClr>
                </a:solidFill>
                <a:latin typeface="Arial Narrow" charset="0"/>
              </a:rPr>
              <a:t>Rhiannon </a:t>
            </a:r>
            <a:r>
              <a:rPr lang="en-US" altLang="ja-JP" sz="2800" dirty="0" smtClean="0">
                <a:solidFill>
                  <a:schemeClr val="tx1">
                    <a:lumMod val="95000"/>
                    <a:lumOff val="5000"/>
                  </a:schemeClr>
                </a:solidFill>
                <a:latin typeface="Arial Narrow" charset="0"/>
              </a:rPr>
              <a:t>Silva</a:t>
            </a:r>
            <a:endParaRPr lang="en-US" sz="2800" dirty="0">
              <a:solidFill>
                <a:schemeClr val="tx1">
                  <a:lumMod val="95000"/>
                  <a:lumOff val="5000"/>
                </a:schemeClr>
              </a:solidFill>
              <a:latin typeface="Arial Narrow" charset="0"/>
            </a:endParaRPr>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b="14609"/>
          <a:stretch>
            <a:fillRect/>
          </a:stretch>
        </p:blipFill>
        <p:spPr bwMode="auto">
          <a:xfrm>
            <a:off x="1524000" y="228600"/>
            <a:ext cx="59705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87236385"/>
      </p:ext>
    </p:extLst>
  </p:cSld>
  <p:clrMapOvr>
    <a:masterClrMapping/>
  </p:clrMapOvr>
  <p:transition xmlns:p14="http://schemas.microsoft.com/office/powerpoint/2010/main" advTm="4883"/>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9" name="Group 8"/>
          <p:cNvGrpSpPr/>
          <p:nvPr/>
        </p:nvGrpSpPr>
        <p:grpSpPr>
          <a:xfrm>
            <a:off x="26973" y="274720"/>
            <a:ext cx="9144000" cy="1143000"/>
            <a:chOff x="18681" y="5539414"/>
            <a:chExt cx="9144000" cy="1143000"/>
          </a:xfrm>
        </p:grpSpPr>
        <p:sp>
          <p:nvSpPr>
            <p:cNvPr id="303" name="Shape 303"/>
            <p:cNvSpPr/>
            <p:nvPr/>
          </p:nvSpPr>
          <p:spPr>
            <a:xfrm>
              <a:off x="18681"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spAutoFit/>
            </a:bodyPr>
            <a:lstStyle/>
            <a:p>
              <a:endParaRPr/>
            </a:p>
          </p:txBody>
        </p:sp>
        <p:sp>
          <p:nvSpPr>
            <p:cNvPr id="304" name="Shape 304"/>
            <p:cNvSpPr txBox="1"/>
            <p:nvPr/>
          </p:nvSpPr>
          <p:spPr>
            <a:xfrm>
              <a:off x="205431" y="5576762"/>
              <a:ext cx="8758818" cy="107717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SzPct val="25000"/>
                <a:buNone/>
              </a:pPr>
              <a:r>
                <a:rPr lang="en" sz="3600" b="1" i="0" u="none" strike="noStrike" cap="none" baseline="0" dirty="0" smtClean="0">
                  <a:solidFill>
                    <a:schemeClr val="dk2"/>
                  </a:solidFill>
                  <a:latin typeface="Arial Narrow"/>
                  <a:ea typeface="Arial Narrow"/>
                  <a:cs typeface="Arial Narrow"/>
                  <a:sym typeface="Arial Narrow"/>
                </a:rPr>
                <a:t>Found myself through playing other people.</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 sz="2800" b="0" i="0" u="none" strike="noStrike" cap="none" baseline="0" dirty="0" smtClean="0">
                  <a:solidFill>
                    <a:schemeClr val="dk2"/>
                  </a:solidFill>
                  <a:latin typeface="Arial Narrow"/>
                  <a:ea typeface="Arial Narrow"/>
                  <a:cs typeface="Arial Narrow"/>
                  <a:sym typeface="Arial Narrow"/>
                </a:rPr>
                <a:t>Diana Carl</a:t>
              </a:r>
              <a:endParaRPr lang="en" sz="2800" b="0" i="0" u="none" strike="noStrike" cap="none" baseline="0" dirty="0">
                <a:solidFill>
                  <a:schemeClr val="dk2"/>
                </a:solidFill>
                <a:latin typeface="Arial Narrow"/>
                <a:ea typeface="Arial Narrow"/>
                <a:cs typeface="Arial Narrow"/>
                <a:sym typeface="Arial Narrow"/>
              </a:endParaRPr>
            </a:p>
          </p:txBody>
        </p:sp>
      </p:grpSp>
      <p:pic>
        <p:nvPicPr>
          <p:cNvPr id="1028" name="Picture 4" descr="C:\Users\Diana.Carl\Desktop\IMG_14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93" y="1594894"/>
            <a:ext cx="7856376" cy="50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983546"/>
      </p:ext>
    </p:extLst>
  </p:cSld>
  <p:clrMapOvr>
    <a:masterClrMapping/>
  </p:clrMapOvr>
  <p:transition xmlns:p14="http://schemas.microsoft.com/office/powerpoint/2010/main" spd="slow" advTm="3521">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40963" name="Title 1"/>
          <p:cNvSpPr txBox="1">
            <a:spLocks/>
          </p:cNvSpPr>
          <p:nvPr/>
        </p:nvSpPr>
        <p:spPr bwMode="auto">
          <a:xfrm>
            <a:off x="5334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chemeClr val="accent6">
                    <a:lumMod val="50000"/>
                  </a:schemeClr>
                </a:solidFill>
                <a:latin typeface="Arial Narrow" charset="0"/>
              </a:rPr>
              <a:t>Missing = Four sisters, four time zones.</a:t>
            </a:r>
            <a:br>
              <a:rPr lang="en-US" sz="4000" b="1" dirty="0">
                <a:solidFill>
                  <a:schemeClr val="accent6">
                    <a:lumMod val="50000"/>
                  </a:schemeClr>
                </a:solidFill>
                <a:latin typeface="Arial Narrow" charset="0"/>
              </a:rPr>
            </a:br>
            <a:r>
              <a:rPr lang="en-US" sz="2800" dirty="0" err="1">
                <a:solidFill>
                  <a:schemeClr val="accent6">
                    <a:lumMod val="50000"/>
                  </a:schemeClr>
                </a:solidFill>
                <a:latin typeface="Arial Narrow" charset="0"/>
              </a:rPr>
              <a:t>Lizzy</a:t>
            </a:r>
            <a:r>
              <a:rPr lang="en-US" sz="2800" dirty="0">
                <a:solidFill>
                  <a:schemeClr val="accent6">
                    <a:lumMod val="50000"/>
                  </a:schemeClr>
                </a:solidFill>
                <a:latin typeface="Arial Narrow" charset="0"/>
              </a:rPr>
              <a:t> </a:t>
            </a:r>
            <a:r>
              <a:rPr lang="en-US" sz="2800" dirty="0" smtClean="0">
                <a:solidFill>
                  <a:schemeClr val="accent6">
                    <a:lumMod val="50000"/>
                  </a:schemeClr>
                </a:solidFill>
                <a:latin typeface="Arial Narrow" charset="0"/>
              </a:rPr>
              <a:t>Allred</a:t>
            </a:r>
            <a:endParaRPr lang="en-US" sz="2800" dirty="0">
              <a:solidFill>
                <a:schemeClr val="accent6">
                  <a:lumMod val="50000"/>
                </a:schemeClr>
              </a:solidFill>
              <a:latin typeface="Arial Narrow" charset="0"/>
            </a:endParaRPr>
          </a:p>
        </p:txBody>
      </p:sp>
      <p:pic>
        <p:nvPicPr>
          <p:cNvPr id="40964" name="Content Placeholder 6" descr="Lizzy Allred.jpg"/>
          <p:cNvPicPr>
            <a:picLocks noGrp="1" noChangeAspect="1"/>
          </p:cNvPicPr>
          <p:nvPr>
            <p:ph idx="1"/>
          </p:nvPr>
        </p:nvPicPr>
        <p:blipFill>
          <a:blip r:embed="rId2">
            <a:extLst>
              <a:ext uri="{28A0092B-C50C-407E-A947-70E740481C1C}">
                <a14:useLocalDpi xmlns:a14="http://schemas.microsoft.com/office/drawing/2010/main" val="0"/>
              </a:ext>
            </a:extLst>
          </a:blip>
          <a:srcRect l="-22702" r="-22702"/>
          <a:stretch>
            <a:fillRect/>
          </a:stretch>
        </p:blipFill>
        <p:spPr>
          <a:xfrm>
            <a:off x="-298450" y="76200"/>
            <a:ext cx="9975850" cy="5486400"/>
          </a:xfrm>
        </p:spPr>
      </p:pic>
    </p:spTree>
    <p:extLst>
      <p:ext uri="{BB962C8B-B14F-4D97-AF65-F5344CB8AC3E}">
        <p14:creationId xmlns:p14="http://schemas.microsoft.com/office/powerpoint/2010/main" val="2069694101"/>
      </p:ext>
    </p:extLst>
  </p:cSld>
  <p:clrMapOvr>
    <a:masterClrMapping/>
  </p:clrMapOvr>
  <p:transition xmlns:p14="http://schemas.microsoft.com/office/powerpoint/2010/main" advTm="4196"/>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810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69635" name="Title 1"/>
          <p:cNvSpPr txBox="1">
            <a:spLocks/>
          </p:cNvSpPr>
          <p:nvPr/>
        </p:nvSpPr>
        <p:spPr bwMode="auto">
          <a:xfrm>
            <a:off x="0" y="45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3600" b="1" dirty="0">
                <a:solidFill>
                  <a:schemeClr val="accent6">
                    <a:lumMod val="50000"/>
                  </a:schemeClr>
                </a:solidFill>
                <a:latin typeface="Arial Narrow" charset="0"/>
              </a:rPr>
              <a:t>I love all our random conversations.</a:t>
            </a:r>
            <a:br>
              <a:rPr lang="en-US" sz="3600" b="1" dirty="0">
                <a:solidFill>
                  <a:schemeClr val="accent6">
                    <a:lumMod val="50000"/>
                  </a:schemeClr>
                </a:solidFill>
                <a:latin typeface="Arial Narrow" charset="0"/>
              </a:rPr>
            </a:br>
            <a:r>
              <a:rPr lang="en-US" sz="2800" dirty="0" err="1">
                <a:solidFill>
                  <a:schemeClr val="accent6">
                    <a:lumMod val="50000"/>
                  </a:schemeClr>
                </a:solidFill>
                <a:latin typeface="Arial Narrow" charset="0"/>
              </a:rPr>
              <a:t>Isabell</a:t>
            </a:r>
            <a:r>
              <a:rPr lang="en-US" sz="2800" dirty="0">
                <a:solidFill>
                  <a:schemeClr val="accent6">
                    <a:lumMod val="50000"/>
                  </a:schemeClr>
                </a:solidFill>
                <a:latin typeface="Arial Narrow" charset="0"/>
              </a:rPr>
              <a:t> </a:t>
            </a:r>
            <a:r>
              <a:rPr lang="en-US" sz="2800" dirty="0" err="1" smtClean="0">
                <a:solidFill>
                  <a:schemeClr val="accent6">
                    <a:lumMod val="50000"/>
                  </a:schemeClr>
                </a:solidFill>
                <a:latin typeface="Arial Narrow" charset="0"/>
              </a:rPr>
              <a:t>Pelley</a:t>
            </a:r>
            <a:endParaRPr lang="en-US" sz="2800" dirty="0">
              <a:solidFill>
                <a:schemeClr val="accent6">
                  <a:lumMod val="50000"/>
                </a:schemeClr>
              </a:solidFill>
              <a:latin typeface="Arial Narrow" charset="0"/>
            </a:endParaRPr>
          </a:p>
        </p:txBody>
      </p:sp>
      <p:pic>
        <p:nvPicPr>
          <p:cNvPr id="69636" name="Content Placeholder 5" descr="Red_Heart.gif"/>
          <p:cNvPicPr>
            <a:picLocks noGrp="1" noChangeAspect="1"/>
          </p:cNvPicPr>
          <p:nvPr>
            <p:ph idx="1"/>
          </p:nvPr>
        </p:nvPicPr>
        <p:blipFill>
          <a:blip r:embed="rId2">
            <a:extLst>
              <a:ext uri="{28A0092B-C50C-407E-A947-70E740481C1C}">
                <a14:useLocalDpi xmlns:a14="http://schemas.microsoft.com/office/drawing/2010/main" val="0"/>
              </a:ext>
            </a:extLst>
          </a:blip>
          <a:srcRect l="-14247" r="-14247"/>
          <a:stretch>
            <a:fillRect/>
          </a:stretch>
        </p:blipFill>
        <p:spPr>
          <a:xfrm>
            <a:off x="-76200" y="1600200"/>
            <a:ext cx="9559925" cy="5257800"/>
          </a:xfrm>
        </p:spPr>
      </p:pic>
    </p:spTree>
    <p:extLst>
      <p:ext uri="{BB962C8B-B14F-4D97-AF65-F5344CB8AC3E}">
        <p14:creationId xmlns:p14="http://schemas.microsoft.com/office/powerpoint/2010/main" val="1982637694"/>
      </p:ext>
    </p:extLst>
  </p:cSld>
  <p:clrMapOvr>
    <a:masterClrMapping/>
  </p:clrMapOvr>
  <p:transition xmlns:p14="http://schemas.microsoft.com/office/powerpoint/2010/main" advTm="3926"/>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70659" name="Title 1"/>
          <p:cNvSpPr txBox="1">
            <a:spLocks/>
          </p:cNvSpPr>
          <p:nvPr/>
        </p:nvSpPr>
        <p:spPr bwMode="auto">
          <a:xfrm>
            <a:off x="6096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rgbClr val="161645"/>
                </a:solidFill>
                <a:latin typeface="Arial Narrow" charset="0"/>
              </a:rPr>
              <a:t>When you </a:t>
            </a:r>
            <a:r>
              <a:rPr lang="en-US" sz="4000" b="1" dirty="0" err="1">
                <a:solidFill>
                  <a:srgbClr val="161645"/>
                </a:solidFill>
                <a:latin typeface="Arial Narrow" charset="0"/>
              </a:rPr>
              <a:t>weren</a:t>
            </a:r>
            <a:r>
              <a:rPr lang="ja-JP" altLang="en-US" sz="4000" b="1" dirty="0">
                <a:solidFill>
                  <a:srgbClr val="161645"/>
                </a:solidFill>
                <a:latin typeface="Arial Narrow" charset="0"/>
              </a:rPr>
              <a:t>’</a:t>
            </a:r>
            <a:r>
              <a:rPr lang="en-US" sz="4000" b="1" dirty="0">
                <a:solidFill>
                  <a:srgbClr val="161645"/>
                </a:solidFill>
                <a:latin typeface="Arial Narrow" charset="0"/>
              </a:rPr>
              <a:t>t there, books were.</a:t>
            </a:r>
            <a:r>
              <a:rPr lang="en-US" sz="4000" b="1" dirty="0">
                <a:solidFill>
                  <a:srgbClr val="161645"/>
                </a:solidFill>
                <a:latin typeface="Arial Narrow" charset="0"/>
                <a:cs typeface="Arial Narrow" charset="0"/>
              </a:rPr>
              <a:t/>
            </a:r>
            <a:br>
              <a:rPr lang="en-US" sz="4000" b="1" dirty="0">
                <a:solidFill>
                  <a:srgbClr val="161645"/>
                </a:solidFill>
                <a:latin typeface="Arial Narrow" charset="0"/>
                <a:cs typeface="Arial Narrow" charset="0"/>
              </a:rPr>
            </a:br>
            <a:r>
              <a:rPr lang="en-US" sz="2800" dirty="0">
                <a:solidFill>
                  <a:srgbClr val="161645"/>
                </a:solidFill>
                <a:latin typeface="Arial Narrow" charset="0"/>
                <a:cs typeface="Arial Narrow" charset="0"/>
              </a:rPr>
              <a:t>Sean </a:t>
            </a:r>
            <a:r>
              <a:rPr lang="en-US" sz="2800" dirty="0" smtClean="0">
                <a:solidFill>
                  <a:srgbClr val="161645"/>
                </a:solidFill>
                <a:latin typeface="Arial Narrow" charset="0"/>
                <a:cs typeface="Arial Narrow" charset="0"/>
              </a:rPr>
              <a:t>Salas</a:t>
            </a:r>
            <a:endParaRPr lang="en-US" sz="2800" dirty="0">
              <a:solidFill>
                <a:srgbClr val="161645"/>
              </a:solidFill>
              <a:latin typeface="Arial Narrow" charset="0"/>
              <a:cs typeface="Arial Narrow" charset="0"/>
            </a:endParaRPr>
          </a:p>
        </p:txBody>
      </p:sp>
      <p:pic>
        <p:nvPicPr>
          <p:cNvPr id="70660" name="Content Placeholder 6" descr="books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4825" y="152400"/>
            <a:ext cx="8105775" cy="5410200"/>
          </a:xfrm>
        </p:spPr>
      </p:pic>
    </p:spTree>
    <p:extLst>
      <p:ext uri="{BB962C8B-B14F-4D97-AF65-F5344CB8AC3E}">
        <p14:creationId xmlns:p14="http://schemas.microsoft.com/office/powerpoint/2010/main" val="494752284"/>
      </p:ext>
    </p:extLst>
  </p:cSld>
  <p:clrMapOvr>
    <a:masterClrMapping/>
  </p:clrMapOvr>
  <p:transition xmlns:p14="http://schemas.microsoft.com/office/powerpoint/2010/main" advTm="359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810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52227" name="Title 1"/>
          <p:cNvSpPr txBox="1">
            <a:spLocks/>
          </p:cNvSpPr>
          <p:nvPr/>
        </p:nvSpPr>
        <p:spPr bwMode="auto">
          <a:xfrm>
            <a:off x="0" y="45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3600" b="1" dirty="0">
                <a:solidFill>
                  <a:srgbClr val="161645"/>
                </a:solidFill>
                <a:latin typeface="Arial Narrow" charset="0"/>
                <a:cs typeface="Arial Narrow" charset="0"/>
              </a:rPr>
              <a:t>Time passed on. We grew up.</a:t>
            </a:r>
            <a:br>
              <a:rPr lang="en-US" sz="3600" b="1" dirty="0">
                <a:solidFill>
                  <a:srgbClr val="161645"/>
                </a:solidFill>
                <a:latin typeface="Arial Narrow" charset="0"/>
                <a:cs typeface="Arial Narrow" charset="0"/>
              </a:rPr>
            </a:br>
            <a:r>
              <a:rPr lang="en-US" sz="2800" dirty="0">
                <a:solidFill>
                  <a:srgbClr val="161645"/>
                </a:solidFill>
                <a:latin typeface="Arial Narrow" charset="0"/>
                <a:cs typeface="Arial Narrow" charset="0"/>
              </a:rPr>
              <a:t>Taylor </a:t>
            </a:r>
            <a:r>
              <a:rPr lang="en-US" sz="2800" dirty="0" err="1" smtClean="0">
                <a:solidFill>
                  <a:srgbClr val="161645"/>
                </a:solidFill>
                <a:latin typeface="Arial Narrow" charset="0"/>
                <a:cs typeface="Arial Narrow" charset="0"/>
              </a:rPr>
              <a:t>Gauff</a:t>
            </a:r>
            <a:endParaRPr lang="en-US" sz="2800" dirty="0">
              <a:solidFill>
                <a:srgbClr val="161645"/>
              </a:solidFill>
              <a:latin typeface="Arial Narrow" charset="0"/>
              <a:cs typeface="Arial Narrow" charset="0"/>
            </a:endParaRPr>
          </a:p>
        </p:txBody>
      </p:sp>
      <p:pic>
        <p:nvPicPr>
          <p:cNvPr id="52228" name="Content Placeholder 4" descr="untitled.png"/>
          <p:cNvPicPr>
            <a:picLocks noGrp="1" noChangeAspect="1"/>
          </p:cNvPicPr>
          <p:nvPr>
            <p:ph idx="1"/>
          </p:nvPr>
        </p:nvPicPr>
        <p:blipFill>
          <a:blip r:embed="rId2">
            <a:extLst>
              <a:ext uri="{28A0092B-C50C-407E-A947-70E740481C1C}">
                <a14:useLocalDpi xmlns:a14="http://schemas.microsoft.com/office/drawing/2010/main" val="0"/>
              </a:ext>
            </a:extLst>
          </a:blip>
          <a:srcRect l="-15186" r="-15186"/>
          <a:stretch>
            <a:fillRect/>
          </a:stretch>
        </p:blipFill>
        <p:spPr>
          <a:xfrm>
            <a:off x="-263525" y="1600200"/>
            <a:ext cx="9559925" cy="5257800"/>
          </a:xfrm>
        </p:spPr>
      </p:pic>
    </p:spTree>
    <p:extLst>
      <p:ext uri="{BB962C8B-B14F-4D97-AF65-F5344CB8AC3E}">
        <p14:creationId xmlns:p14="http://schemas.microsoft.com/office/powerpoint/2010/main" val="520414423"/>
      </p:ext>
    </p:extLst>
  </p:cSld>
  <p:clrMapOvr>
    <a:masterClrMapping/>
  </p:clrMapOvr>
  <p:transition xmlns:p14="http://schemas.microsoft.com/office/powerpoint/2010/main" advTm="3261"/>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371600"/>
            <a:ext cx="4648200" cy="5329402"/>
          </a:xfrm>
          <a:prstGeom prst="rect">
            <a:avLst/>
          </a:prstGeom>
        </p:spPr>
      </p:pic>
      <p:grpSp>
        <p:nvGrpSpPr>
          <p:cNvPr id="5" name="Group 4"/>
          <p:cNvGrpSpPr/>
          <p:nvPr/>
        </p:nvGrpSpPr>
        <p:grpSpPr>
          <a:xfrm>
            <a:off x="0" y="99153"/>
            <a:ext cx="9144000" cy="1143000"/>
            <a:chOff x="18681" y="2781067"/>
            <a:chExt cx="9144000" cy="1143000"/>
          </a:xfrm>
        </p:grpSpPr>
        <p:sp>
          <p:nvSpPr>
            <p:cNvPr id="6" name="Shape 303"/>
            <p:cNvSpPr/>
            <p:nvPr/>
          </p:nvSpPr>
          <p:spPr>
            <a:xfrm>
              <a:off x="18681" y="2781067"/>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endParaRPr/>
            </a:p>
          </p:txBody>
        </p:sp>
        <p:sp>
          <p:nvSpPr>
            <p:cNvPr id="7" name="Shape 304"/>
            <p:cNvSpPr txBox="1"/>
            <p:nvPr/>
          </p:nvSpPr>
          <p:spPr>
            <a:xfrm>
              <a:off x="205431" y="2818415"/>
              <a:ext cx="8758818" cy="1077178"/>
            </a:xfrm>
            <a:prstGeom prst="rect">
              <a:avLst/>
            </a:prstGeom>
            <a:noFill/>
            <a:ln>
              <a:noFill/>
            </a:ln>
          </p:spPr>
          <p:txBody>
            <a:bodyPr wrap="square" lIns="91425" tIns="45700" rIns="91425" bIns="45700" anchor="ctr"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spcAft>
                  <a:spcPts val="0"/>
                </a:spcAft>
                <a:buSzPct val="25000"/>
                <a:buNone/>
              </a:pPr>
              <a:r>
                <a:rPr lang="en" sz="3600" b="1" i="0" u="none" strike="noStrike" cap="none" baseline="0" dirty="0" smtClean="0">
                  <a:solidFill>
                    <a:schemeClr val="dk2"/>
                  </a:solidFill>
                  <a:latin typeface="Arial Narrow"/>
                  <a:ea typeface="Arial Narrow"/>
                  <a:cs typeface="Arial Narrow"/>
                  <a:sym typeface="Arial Narrow"/>
                </a:rPr>
                <a:t>The Phoenix burns</a:t>
              </a:r>
              <a:r>
                <a:rPr lang="en" sz="3600" b="1" i="0" u="none" strike="noStrike" cap="none" dirty="0" smtClean="0">
                  <a:solidFill>
                    <a:schemeClr val="dk2"/>
                  </a:solidFill>
                  <a:latin typeface="Arial Narrow"/>
                  <a:ea typeface="Arial Narrow"/>
                  <a:cs typeface="Arial Narrow"/>
                  <a:sym typeface="Arial Narrow"/>
                </a:rPr>
                <a:t> before its rebirth.</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US" sz="2800" b="0" i="0" u="none" strike="noStrike" cap="none" baseline="0" dirty="0" smtClean="0">
                  <a:solidFill>
                    <a:schemeClr val="dk2"/>
                  </a:solidFill>
                  <a:latin typeface="Arial Narrow"/>
                  <a:ea typeface="Arial Narrow"/>
                  <a:cs typeface="Arial Narrow"/>
                  <a:sym typeface="Arial Narrow"/>
                </a:rPr>
                <a:t>C</a:t>
              </a:r>
              <a:r>
                <a:rPr lang="en" sz="2800" b="0" i="0" u="none" strike="noStrike" cap="none" baseline="0" dirty="0" smtClean="0">
                  <a:solidFill>
                    <a:schemeClr val="dk2"/>
                  </a:solidFill>
                  <a:latin typeface="Arial Narrow"/>
                  <a:ea typeface="Arial Narrow"/>
                  <a:cs typeface="Arial Narrow"/>
                  <a:sym typeface="Arial Narrow"/>
                </a:rPr>
                <a:t>arter Martin</a:t>
              </a:r>
              <a:endParaRPr lang="en" sz="2800" b="0" i="0" u="none" strike="noStrike" cap="none" baseline="0" dirty="0">
                <a:solidFill>
                  <a:schemeClr val="dk2"/>
                </a:solidFill>
                <a:latin typeface="Arial Narrow"/>
                <a:ea typeface="Arial Narrow"/>
                <a:cs typeface="Arial Narrow"/>
                <a:sym typeface="Arial Narrow"/>
              </a:endParaRPr>
            </a:p>
          </p:txBody>
        </p:sp>
      </p:grpSp>
    </p:spTree>
    <p:extLst>
      <p:ext uri="{BB962C8B-B14F-4D97-AF65-F5344CB8AC3E}">
        <p14:creationId xmlns:p14="http://schemas.microsoft.com/office/powerpoint/2010/main" val="3683478434"/>
      </p:ext>
    </p:extLst>
  </p:cSld>
  <p:clrMapOvr>
    <a:masterClrMapping/>
  </p:clrMapOvr>
  <mc:AlternateContent xmlns:mc="http://schemas.openxmlformats.org/markup-compatibility/2006" xmlns:p14="http://schemas.microsoft.com/office/powerpoint/2010/main">
    <mc:Choice Requires="p14">
      <p:transition spd="slow" p14:dur="2000" advTm="4011"/>
    </mc:Choice>
    <mc:Fallback xmlns="">
      <p:transition xmlns:p14="http://schemas.microsoft.com/office/powerpoint/2010/main" spd="slow" advTm="4011"/>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58371" name="Title 1"/>
          <p:cNvSpPr txBox="1">
            <a:spLocks/>
          </p:cNvSpPr>
          <p:nvPr/>
        </p:nvSpPr>
        <p:spPr bwMode="auto">
          <a:xfrm>
            <a:off x="5334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rgbClr val="161645"/>
                </a:solidFill>
                <a:latin typeface="Arial Narrow" charset="0"/>
              </a:rPr>
              <a:t>5402 miles away from my home.</a:t>
            </a:r>
            <a:br>
              <a:rPr lang="en-US" sz="4000" b="1" dirty="0">
                <a:solidFill>
                  <a:srgbClr val="161645"/>
                </a:solidFill>
                <a:latin typeface="Arial Narrow" charset="0"/>
              </a:rPr>
            </a:br>
            <a:r>
              <a:rPr lang="en-US" sz="2800" dirty="0">
                <a:solidFill>
                  <a:srgbClr val="161645"/>
                </a:solidFill>
                <a:latin typeface="Arial Narrow" charset="0"/>
              </a:rPr>
              <a:t>Megan </a:t>
            </a:r>
            <a:r>
              <a:rPr lang="en-US" sz="2800" dirty="0" smtClean="0">
                <a:solidFill>
                  <a:srgbClr val="161645"/>
                </a:solidFill>
                <a:latin typeface="Arial Narrow" charset="0"/>
              </a:rPr>
              <a:t>Mullen</a:t>
            </a:r>
            <a:endParaRPr lang="en-US" sz="2800" dirty="0">
              <a:solidFill>
                <a:srgbClr val="161645"/>
              </a:solidFill>
              <a:latin typeface="Arial Narrow" charset="0"/>
            </a:endParaRPr>
          </a:p>
        </p:txBody>
      </p:sp>
      <p:pic>
        <p:nvPicPr>
          <p:cNvPr id="58372" name="Content Placeholder 5" descr="Megan Mullen.jpg"/>
          <p:cNvPicPr>
            <a:picLocks noGrp="1" noChangeAspect="1"/>
          </p:cNvPicPr>
          <p:nvPr>
            <p:ph idx="1"/>
          </p:nvPr>
        </p:nvPicPr>
        <p:blipFill>
          <a:blip r:embed="rId2">
            <a:extLst>
              <a:ext uri="{28A0092B-C50C-407E-A947-70E740481C1C}">
                <a14:useLocalDpi xmlns:a14="http://schemas.microsoft.com/office/drawing/2010/main" val="0"/>
              </a:ext>
            </a:extLst>
          </a:blip>
          <a:srcRect l="-10732" r="-10732"/>
          <a:stretch>
            <a:fillRect/>
          </a:stretch>
        </p:blipFill>
        <p:spPr>
          <a:xfrm>
            <a:off x="-381000" y="0"/>
            <a:ext cx="9975850" cy="5486400"/>
          </a:xfrm>
        </p:spPr>
      </p:pic>
    </p:spTree>
    <p:extLst>
      <p:ext uri="{BB962C8B-B14F-4D97-AF65-F5344CB8AC3E}">
        <p14:creationId xmlns:p14="http://schemas.microsoft.com/office/powerpoint/2010/main" val="2098727062"/>
      </p:ext>
    </p:extLst>
  </p:cSld>
  <p:clrMapOvr>
    <a:masterClrMapping/>
  </p:clrMapOvr>
  <p:transition xmlns:p14="http://schemas.microsoft.com/office/powerpoint/2010/main" advTm="3644"/>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43011" name="Title 1"/>
          <p:cNvSpPr txBox="1">
            <a:spLocks/>
          </p:cNvSpPr>
          <p:nvPr/>
        </p:nvSpPr>
        <p:spPr bwMode="auto">
          <a:xfrm>
            <a:off x="5334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rgbClr val="161645"/>
                </a:solidFill>
                <a:latin typeface="Arial Narrow" charset="0"/>
              </a:rPr>
              <a:t>Drained his strength, not his will. </a:t>
            </a:r>
            <a:r>
              <a:rPr lang="en-US" sz="2800" dirty="0">
                <a:solidFill>
                  <a:srgbClr val="161645"/>
                </a:solidFill>
                <a:latin typeface="Arial Narrow" charset="0"/>
              </a:rPr>
              <a:t/>
            </a:r>
            <a:br>
              <a:rPr lang="en-US" sz="2800" dirty="0">
                <a:solidFill>
                  <a:srgbClr val="161645"/>
                </a:solidFill>
                <a:latin typeface="Arial Narrow" charset="0"/>
              </a:rPr>
            </a:br>
            <a:r>
              <a:rPr lang="en-US" sz="2800" dirty="0" err="1">
                <a:solidFill>
                  <a:srgbClr val="161645"/>
                </a:solidFill>
                <a:latin typeface="Arial Narrow" charset="0"/>
              </a:rPr>
              <a:t>Drayce</a:t>
            </a:r>
            <a:r>
              <a:rPr lang="en-US" sz="2800" dirty="0">
                <a:solidFill>
                  <a:srgbClr val="161645"/>
                </a:solidFill>
                <a:latin typeface="Arial Narrow" charset="0"/>
              </a:rPr>
              <a:t> </a:t>
            </a:r>
            <a:r>
              <a:rPr lang="en-US" sz="2800" dirty="0" smtClean="0">
                <a:solidFill>
                  <a:srgbClr val="161645"/>
                </a:solidFill>
                <a:latin typeface="Arial Narrow" charset="0"/>
              </a:rPr>
              <a:t>Howard</a:t>
            </a:r>
            <a:endParaRPr lang="en-US" sz="2800" dirty="0">
              <a:solidFill>
                <a:srgbClr val="161645"/>
              </a:solidFill>
              <a:latin typeface="Arial Narrow" charset="0"/>
            </a:endParaRPr>
          </a:p>
        </p:txBody>
      </p:sp>
      <p:pic>
        <p:nvPicPr>
          <p:cNvPr id="43012" name="Content Placeholder 5" descr="drayce holloway.jpg"/>
          <p:cNvPicPr>
            <a:picLocks noGrp="1" noChangeAspect="1"/>
          </p:cNvPicPr>
          <p:nvPr>
            <p:ph idx="1"/>
          </p:nvPr>
        </p:nvPicPr>
        <p:blipFill>
          <a:blip r:embed="rId2">
            <a:extLst>
              <a:ext uri="{28A0092B-C50C-407E-A947-70E740481C1C}">
                <a14:useLocalDpi xmlns:a14="http://schemas.microsoft.com/office/drawing/2010/main" val="0"/>
              </a:ext>
            </a:extLst>
          </a:blip>
          <a:srcRect l="-11778" r="-11778"/>
          <a:stretch>
            <a:fillRect/>
          </a:stretch>
        </p:blipFill>
        <p:spPr>
          <a:xfrm>
            <a:off x="82550" y="579438"/>
            <a:ext cx="9061450" cy="4983162"/>
          </a:xfrm>
        </p:spPr>
      </p:pic>
      <p:sp>
        <p:nvSpPr>
          <p:cNvPr id="43013" name="TextBox 7"/>
          <p:cNvSpPr txBox="1">
            <a:spLocks noChangeArrowheads="1"/>
          </p:cNvSpPr>
          <p:nvPr/>
        </p:nvSpPr>
        <p:spPr bwMode="auto">
          <a:xfrm>
            <a:off x="914400" y="1524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In honor of my dad, I devote the following memoir.</a:t>
            </a:r>
          </a:p>
        </p:txBody>
      </p:sp>
    </p:spTree>
    <p:extLst>
      <p:ext uri="{BB962C8B-B14F-4D97-AF65-F5344CB8AC3E}">
        <p14:creationId xmlns:p14="http://schemas.microsoft.com/office/powerpoint/2010/main" val="1642602821"/>
      </p:ext>
    </p:extLst>
  </p:cSld>
  <p:clrMapOvr>
    <a:masterClrMapping/>
  </p:clrMapOvr>
  <p:transition xmlns:p14="http://schemas.microsoft.com/office/powerpoint/2010/main" advTm="3599"/>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457200" y="655637"/>
            <a:ext cx="8229600" cy="4525961"/>
          </a:xfrm>
          <a:prstGeom prst="rect">
            <a:avLst/>
          </a:prstGeom>
          <a:noFill/>
          <a:ln>
            <a:noFill/>
          </a:ln>
        </p:spPr>
        <p:txBody>
          <a:bodyPr lIns="91425" tIns="45700" rIns="91425" bIns="45700" anchor="t" anchorCtr="0">
            <a:noAutofit/>
          </a:bodyPr>
          <a:lstStyle/>
          <a:p>
            <a:pPr marL="342900" marR="0" lvl="0" indent="-342900" algn="l" rtl="0">
              <a:spcBef>
                <a:spcPts val="800"/>
              </a:spcBef>
              <a:spcAft>
                <a:spcPts val="0"/>
              </a:spcAft>
              <a:buClr>
                <a:schemeClr val="dk1"/>
              </a:buClr>
              <a:buSzPct val="100000"/>
              <a:buFont typeface="Arial"/>
              <a:buChar char="•"/>
            </a:pPr>
            <a:r>
              <a:rPr lang="en" sz="4000" b="0" i="1" u="none" strike="noStrike" cap="none" baseline="0">
                <a:solidFill>
                  <a:schemeClr val="dk1"/>
                </a:solidFill>
                <a:latin typeface="Arial Narrow"/>
                <a:ea typeface="Arial Narrow"/>
                <a:cs typeface="Arial Narrow"/>
                <a:sym typeface="Arial Narrow"/>
              </a:rPr>
              <a:t>SMITH</a:t>
            </a:r>
            <a:r>
              <a:rPr lang="en" sz="4000" b="0" i="0" u="none" strike="noStrike" cap="none" baseline="0">
                <a:solidFill>
                  <a:schemeClr val="dk1"/>
                </a:solidFill>
                <a:latin typeface="Arial Narrow"/>
                <a:ea typeface="Arial Narrow"/>
                <a:cs typeface="Arial Narrow"/>
                <a:sym typeface="Arial Narrow"/>
              </a:rPr>
              <a:t> magazine teamed with TWITTER for a Six-Word Memoir Contest in November 2006.</a:t>
            </a:r>
          </a:p>
          <a:p>
            <a:pPr marL="342900" marR="0" lvl="0" indent="-342900" algn="l" rtl="0">
              <a:spcBef>
                <a:spcPts val="800"/>
              </a:spcBef>
              <a:spcAft>
                <a:spcPts val="0"/>
              </a:spcAft>
              <a:buClr>
                <a:schemeClr val="dk1"/>
              </a:buClr>
              <a:buSzPct val="100000"/>
              <a:buFont typeface="Arial"/>
              <a:buChar char="•"/>
            </a:pPr>
            <a:r>
              <a:rPr lang="en" sz="4000" b="0" i="0" u="none" strike="noStrike" cap="none" baseline="0">
                <a:solidFill>
                  <a:schemeClr val="dk1"/>
                </a:solidFill>
                <a:latin typeface="Arial Narrow"/>
                <a:ea typeface="Arial Narrow"/>
                <a:cs typeface="Arial Narrow"/>
                <a:sym typeface="Arial Narrow"/>
              </a:rPr>
              <a:t>11,000 entries later, </a:t>
            </a:r>
            <a:r>
              <a:rPr lang="en" sz="4000" b="0" i="1" u="none" strike="noStrike" cap="none" baseline="0">
                <a:solidFill>
                  <a:schemeClr val="dk1"/>
                </a:solidFill>
                <a:latin typeface="Arial Narrow"/>
                <a:ea typeface="Arial Narrow"/>
                <a:cs typeface="Arial Narrow"/>
                <a:sym typeface="Arial Narrow"/>
              </a:rPr>
              <a:t>Not Quite What I Was Planning</a:t>
            </a:r>
            <a:r>
              <a:rPr lang="en" sz="4000" b="0" i="0" u="none" strike="noStrike" cap="none" baseline="0">
                <a:solidFill>
                  <a:schemeClr val="dk1"/>
                </a:solidFill>
                <a:latin typeface="Arial Narrow"/>
                <a:ea typeface="Arial Narrow"/>
                <a:cs typeface="Arial Narrow"/>
                <a:sym typeface="Arial Narrow"/>
              </a:rPr>
              <a:t> was published.</a:t>
            </a:r>
          </a:p>
          <a:p>
            <a:pPr marL="342900" marR="0" lvl="0" indent="-342900" algn="l" rtl="0">
              <a:spcBef>
                <a:spcPts val="800"/>
              </a:spcBef>
              <a:spcAft>
                <a:spcPts val="0"/>
              </a:spcAft>
              <a:buClr>
                <a:schemeClr val="dk1"/>
              </a:buClr>
              <a:buSzPct val="100000"/>
              <a:buFont typeface="Arial"/>
              <a:buChar char="•"/>
            </a:pPr>
            <a:r>
              <a:rPr lang="en" sz="4000" b="0" i="0" u="none" strike="noStrike" cap="none" baseline="0">
                <a:solidFill>
                  <a:schemeClr val="dk1"/>
                </a:solidFill>
                <a:latin typeface="Arial Narrow"/>
                <a:ea typeface="Arial Narrow"/>
                <a:cs typeface="Arial Narrow"/>
                <a:sym typeface="Arial Narrow"/>
              </a:rPr>
              <a:t>SMITH maintains </a:t>
            </a:r>
            <a:r>
              <a:rPr lang="en" sz="4000" b="0" i="0" u="sng" strike="noStrike" cap="none" baseline="0">
                <a:solidFill>
                  <a:schemeClr val="hlink"/>
                </a:solidFill>
                <a:latin typeface="Arial Narrow"/>
                <a:ea typeface="Arial Narrow"/>
                <a:cs typeface="Arial Narrow"/>
                <a:sym typeface="Arial Narrow"/>
                <a:hlinkClick r:id="rId3"/>
              </a:rPr>
              <a:t>a website </a:t>
            </a:r>
            <a:r>
              <a:rPr lang="en" sz="4000" b="0" i="0" u="none" strike="noStrike" cap="none" baseline="0">
                <a:solidFill>
                  <a:schemeClr val="dk1"/>
                </a:solidFill>
                <a:latin typeface="Arial Narrow"/>
                <a:ea typeface="Arial Narrow"/>
                <a:cs typeface="Arial Narrow"/>
                <a:sym typeface="Arial Narrow"/>
              </a:rPr>
              <a:t>dedicated to daily memoirs (caution advised for blunt language).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p:nvPr/>
        </p:nvSpPr>
        <p:spPr>
          <a:xfrm>
            <a:off x="1923577" y="1143000"/>
            <a:ext cx="5341197" cy="3581400"/>
          </a:xfrm>
          <a:prstGeom prst="rect">
            <a:avLst/>
          </a:prstGeom>
          <a:blipFill>
            <a:blip r:embed="rId3"/>
            <a:stretch>
              <a:fillRect/>
            </a:stretch>
          </a:blipFill>
        </p:spPr>
      </p:sp>
      <p:sp>
        <p:nvSpPr>
          <p:cNvPr id="302" name="Shape 302"/>
          <p:cNvSpPr/>
          <p:nvPr/>
        </p:nvSpPr>
        <p:spPr>
          <a:xfrm>
            <a:off x="0" y="5334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03" name="Shape 303"/>
          <p:cNvSpPr txBox="1">
            <a:spLocks noGrp="1"/>
          </p:cNvSpPr>
          <p:nvPr>
            <p:ph type="body" idx="1"/>
          </p:nvPr>
        </p:nvSpPr>
        <p:spPr>
          <a:xfrm>
            <a:off x="2514600" y="1600199"/>
            <a:ext cx="4953000" cy="2895600"/>
          </a:xfrm>
          <a:prstGeom prst="rect">
            <a:avLst/>
          </a:prstGeom>
          <a:noFill/>
          <a:ln>
            <a:noFill/>
          </a:ln>
        </p:spPr>
        <p:txBody>
          <a:bodyPr lIns="91425" tIns="45700" rIns="91425" bIns="45700" anchor="t" anchorCtr="0">
            <a:noAutofit/>
          </a:bodyPr>
          <a:lstStyle/>
          <a:p>
            <a:pPr marL="0" marR="0" lvl="0" indent="0" algn="l" rtl="0">
              <a:spcBef>
                <a:spcPts val="880"/>
              </a:spcBef>
              <a:spcAft>
                <a:spcPts val="0"/>
              </a:spcAft>
              <a:buClr>
                <a:schemeClr val="dk1"/>
              </a:buClr>
              <a:buSzPct val="25000"/>
              <a:buFont typeface="Arial"/>
              <a:buNone/>
            </a:pPr>
            <a:r>
              <a:rPr lang="en" sz="4400" b="0" i="0" u="none" strike="noStrike" cap="none" baseline="0">
                <a:solidFill>
                  <a:schemeClr val="dk1"/>
                </a:solidFill>
                <a:latin typeface="Arial"/>
                <a:ea typeface="Arial"/>
                <a:cs typeface="Arial"/>
                <a:sym typeface="Arial"/>
              </a:rPr>
              <a:t>No Flowers</a:t>
            </a:r>
          </a:p>
          <a:p>
            <a:pPr marL="0" marR="0" lvl="0" indent="0" algn="l" rtl="0">
              <a:spcBef>
                <a:spcPts val="880"/>
              </a:spcBef>
              <a:spcAft>
                <a:spcPts val="0"/>
              </a:spcAft>
              <a:buClr>
                <a:schemeClr val="dk1"/>
              </a:buClr>
              <a:buSzPct val="25000"/>
              <a:buFont typeface="Arial"/>
              <a:buNone/>
            </a:pPr>
            <a:r>
              <a:rPr lang="en" sz="4400" b="0" i="0" u="none" strike="noStrike" cap="none" baseline="0">
                <a:solidFill>
                  <a:schemeClr val="dk1"/>
                </a:solidFill>
                <a:latin typeface="Arial"/>
                <a:ea typeface="Arial"/>
                <a:cs typeface="Arial"/>
                <a:sym typeface="Arial"/>
              </a:rPr>
              <a:t>No Funeral</a:t>
            </a:r>
          </a:p>
          <a:p>
            <a:pPr marL="0" marR="0" lvl="0" indent="0" algn="l" rtl="0">
              <a:spcBef>
                <a:spcPts val="880"/>
              </a:spcBef>
              <a:spcAft>
                <a:spcPts val="0"/>
              </a:spcAft>
              <a:buClr>
                <a:schemeClr val="dk1"/>
              </a:buClr>
              <a:buSzPct val="25000"/>
              <a:buFont typeface="Arial"/>
              <a:buNone/>
            </a:pPr>
            <a:r>
              <a:rPr lang="en" sz="4400" b="0" i="0" u="none" strike="noStrike" cap="none" baseline="0">
                <a:solidFill>
                  <a:schemeClr val="dk1"/>
                </a:solidFill>
                <a:latin typeface="Arial"/>
                <a:ea typeface="Arial"/>
                <a:cs typeface="Arial"/>
                <a:sym typeface="Arial"/>
              </a:rPr>
              <a:t>No Nothing</a:t>
            </a:r>
          </a:p>
        </p:txBody>
      </p:sp>
      <p:sp>
        <p:nvSpPr>
          <p:cNvPr id="304" name="Shape 304"/>
          <p:cNvSpPr txBox="1"/>
          <p:nvPr/>
        </p:nvSpPr>
        <p:spPr>
          <a:xfrm>
            <a:off x="304800" y="53340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1"/>
                </a:solidFill>
                <a:latin typeface="Arial Narrow"/>
                <a:ea typeface="Arial Narrow"/>
                <a:cs typeface="Arial Narrow"/>
                <a:sym typeface="Arial Narrow"/>
              </a:rPr>
              <a:t>I found my mother’s suicide note</a:t>
            </a:r>
            <a:r>
              <a:rPr lang="en" sz="3600" b="1" i="0" u="none" strike="noStrike" cap="none" baseline="0">
                <a:solidFill>
                  <a:schemeClr val="dk2"/>
                </a:solidFill>
                <a:latin typeface="Arial Narrow"/>
                <a:ea typeface="Arial Narrow"/>
                <a:cs typeface="Arial Narrow"/>
                <a:sym typeface="Arial Narrow"/>
              </a:rPr>
              <a:t>.</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Anne Kitchen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p:nvPr/>
        </p:nvSpPr>
        <p:spPr>
          <a:xfrm>
            <a:off x="0" y="5562600"/>
            <a:ext cx="9144000" cy="1143000"/>
          </a:xfrm>
          <a:prstGeom prst="rect">
            <a:avLst/>
          </a:prstGeom>
          <a:solidFill>
            <a:srgbClr val="B3B3B3"/>
          </a:solidFill>
          <a:ln w="9525" cap="flat">
            <a:solidFill>
              <a:srgbClr val="B6DCDF"/>
            </a:solidFill>
            <a:prstDash val="solid"/>
            <a:miter/>
            <a:headEnd type="none" w="med" len="med"/>
            <a:tailEnd type="none" w="med" len="med"/>
          </a:ln>
        </p:spPr>
        <p:txBody>
          <a:bodyPr lIns="91425" tIns="45700" rIns="91425" bIns="45700" anchor="ctr" anchorCtr="0">
            <a:noAutofit/>
          </a:bodyPr>
          <a:lstStyle/>
          <a:p>
            <a:endParaRPr/>
          </a:p>
        </p:txBody>
      </p:sp>
      <p:sp>
        <p:nvSpPr>
          <p:cNvPr id="310" name="Shape 310"/>
          <p:cNvSpPr txBox="1"/>
          <p:nvPr/>
        </p:nvSpPr>
        <p:spPr>
          <a:xfrm>
            <a:off x="533400" y="5562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Followed the rules. Wished I </a:t>
            </a:r>
            <a:r>
              <a:rPr lang="en" sz="3600" b="1" i="0" u="none" strike="noStrike" cap="none" baseline="0" dirty="0" smtClean="0">
                <a:solidFill>
                  <a:schemeClr val="dk2"/>
                </a:solidFill>
                <a:latin typeface="Arial Narrow"/>
                <a:ea typeface="Arial Narrow"/>
                <a:cs typeface="Arial Narrow"/>
                <a:sym typeface="Arial Narrow"/>
              </a:rPr>
              <a:t>didn’t.</a:t>
            </a:r>
            <a:r>
              <a:rPr lang="en-US" sz="3600" b="1" dirty="0">
                <a:solidFill>
                  <a:schemeClr val="dk2"/>
                </a:solidFill>
                <a:latin typeface="Arial Narrow"/>
                <a:ea typeface="Arial Narrow"/>
                <a:cs typeface="Arial Narrow"/>
                <a:sym typeface="Arial Narrow"/>
              </a:rPr>
              <a:t/>
            </a:r>
            <a:br>
              <a:rPr lang="en-US" sz="3600" b="1" dirty="0">
                <a:solidFill>
                  <a:schemeClr val="dk2"/>
                </a:solidFill>
                <a:latin typeface="Arial Narrow"/>
                <a:ea typeface="Arial Narrow"/>
                <a:cs typeface="Arial Narrow"/>
                <a:sym typeface="Arial Narrow"/>
              </a:rPr>
            </a:br>
            <a:r>
              <a:rPr lang="en" sz="2800" b="0" i="0" u="none" strike="noStrike" cap="none" baseline="0" dirty="0" smtClean="0">
                <a:solidFill>
                  <a:schemeClr val="dk2"/>
                </a:solidFill>
                <a:latin typeface="Arial Narrow"/>
                <a:ea typeface="Arial Narrow"/>
                <a:cs typeface="Arial Narrow"/>
                <a:sym typeface="Arial Narrow"/>
              </a:rPr>
              <a:t>Rina </a:t>
            </a:r>
            <a:r>
              <a:rPr lang="en" sz="2800" b="0" i="0" u="none" strike="noStrike" cap="none" baseline="0" dirty="0">
                <a:solidFill>
                  <a:schemeClr val="dk2"/>
                </a:solidFill>
                <a:latin typeface="Arial Narrow"/>
                <a:ea typeface="Arial Narrow"/>
                <a:cs typeface="Arial Narrow"/>
                <a:sym typeface="Arial Narrow"/>
              </a:rPr>
              <a:t>Rodriguez</a:t>
            </a:r>
          </a:p>
        </p:txBody>
      </p:sp>
      <p:sp>
        <p:nvSpPr>
          <p:cNvPr id="311" name="Shape 311"/>
          <p:cNvSpPr/>
          <p:nvPr/>
        </p:nvSpPr>
        <p:spPr>
          <a:xfrm>
            <a:off x="1133438" y="0"/>
            <a:ext cx="6946970" cy="5486399"/>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p:nvPr/>
        </p:nvSpPr>
        <p:spPr>
          <a:xfrm>
            <a:off x="0" y="5334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25" name="Shape 325"/>
          <p:cNvSpPr txBox="1"/>
          <p:nvPr/>
        </p:nvSpPr>
        <p:spPr>
          <a:xfrm>
            <a:off x="304800" y="53340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London – walked around in a fog.</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Barry Sanders</a:t>
            </a:r>
          </a:p>
        </p:txBody>
      </p:sp>
      <p:sp>
        <p:nvSpPr>
          <p:cNvPr id="326" name="Shape 326"/>
          <p:cNvSpPr/>
          <p:nvPr/>
        </p:nvSpPr>
        <p:spPr>
          <a:xfrm>
            <a:off x="457200" y="579437"/>
            <a:ext cx="8229599" cy="4525961"/>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Shape 369"/>
          <p:cNvGrpSpPr/>
          <p:nvPr/>
        </p:nvGrpSpPr>
        <p:grpSpPr>
          <a:xfrm>
            <a:off x="0" y="168069"/>
            <a:ext cx="9144000" cy="1143000"/>
            <a:chOff x="18680" y="5539414"/>
            <a:chExt cx="9144000" cy="1143000"/>
          </a:xfrm>
        </p:grpSpPr>
        <p:sp>
          <p:nvSpPr>
            <p:cNvPr id="370" name="Shape 370"/>
            <p:cNvSpPr/>
            <p:nvPr/>
          </p:nvSpPr>
          <p:spPr>
            <a:xfrm>
              <a:off x="18680"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71" name="Shape 371"/>
            <p:cNvSpPr txBox="1"/>
            <p:nvPr/>
          </p:nvSpPr>
          <p:spPr>
            <a:xfrm>
              <a:off x="205431" y="5576762"/>
              <a:ext cx="8758817" cy="10771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Narrow"/>
                <a:buNone/>
              </a:pPr>
              <a:r>
                <a:rPr lang="en-US" sz="3600" b="1" dirty="0" smtClean="0">
                  <a:solidFill>
                    <a:schemeClr val="dk2"/>
                  </a:solidFill>
                  <a:latin typeface="Arial Narrow"/>
                  <a:ea typeface="Arial Narrow"/>
                  <a:cs typeface="Arial Narrow"/>
                  <a:sym typeface="Arial Narrow"/>
                </a:rPr>
                <a:t>Six words don’t determine my life</a:t>
              </a:r>
              <a:r>
                <a:rPr lang="en" sz="3600" b="1" i="0" u="none" strike="noStrike" cap="none" baseline="0" dirty="0" smtClean="0">
                  <a:solidFill>
                    <a:schemeClr val="dk2"/>
                  </a:solidFill>
                  <a:latin typeface="Arial Narrow"/>
                  <a:ea typeface="Arial Narrow"/>
                  <a:cs typeface="Arial Narrow"/>
                  <a:sym typeface="Arial Narrow"/>
                  <a:rtl val="0"/>
                </a:rPr>
                <a:t>.</a:t>
              </a:r>
              <a:endParaRPr lang="en" sz="3600" b="1" i="0" u="none" strike="noStrike" cap="none" baseline="0" dirty="0">
                <a:solidFill>
                  <a:schemeClr val="dk2"/>
                </a:solidFill>
                <a:latin typeface="Arial Narrow"/>
                <a:ea typeface="Arial Narrow"/>
                <a:cs typeface="Arial Narrow"/>
                <a:sym typeface="Arial Narrow"/>
                <a:rtl val="0"/>
              </a:endParaRPr>
            </a:p>
            <a:p>
              <a:pPr marL="0" marR="0" lvl="0" indent="0" algn="ctr" rtl="0">
                <a:lnSpc>
                  <a:spcPct val="100000"/>
                </a:lnSpc>
                <a:spcBef>
                  <a:spcPts val="0"/>
                </a:spcBef>
                <a:spcAft>
                  <a:spcPts val="0"/>
                </a:spcAft>
                <a:buClr>
                  <a:srgbClr val="000000"/>
                </a:buClr>
                <a:buSzPct val="25000"/>
                <a:buFont typeface="Arial Narrow"/>
                <a:buNone/>
              </a:pPr>
              <a:r>
                <a:rPr lang="en-US" sz="2800" dirty="0" err="1" smtClean="0">
                  <a:solidFill>
                    <a:schemeClr val="dk2"/>
                  </a:solidFill>
                  <a:latin typeface="Arial Narrow"/>
                  <a:ea typeface="Arial Narrow"/>
                  <a:cs typeface="Arial Narrow"/>
                  <a:sym typeface="Arial Narrow"/>
                </a:rPr>
                <a:t>Kayli</a:t>
              </a:r>
              <a:r>
                <a:rPr lang="en-US" sz="2800" dirty="0" smtClean="0">
                  <a:solidFill>
                    <a:schemeClr val="dk2"/>
                  </a:solidFill>
                  <a:latin typeface="Arial Narrow"/>
                  <a:ea typeface="Arial Narrow"/>
                  <a:cs typeface="Arial Narrow"/>
                  <a:sym typeface="Arial Narrow"/>
                </a:rPr>
                <a:t> </a:t>
              </a:r>
              <a:r>
                <a:rPr lang="en-US" sz="2800" dirty="0" err="1" smtClean="0">
                  <a:solidFill>
                    <a:schemeClr val="dk2"/>
                  </a:solidFill>
                  <a:latin typeface="Arial Narrow"/>
                  <a:ea typeface="Arial Narrow"/>
                  <a:cs typeface="Arial Narrow"/>
                  <a:sym typeface="Arial Narrow"/>
                </a:rPr>
                <a:t>Rembert</a:t>
              </a:r>
              <a:endParaRPr lang="en" sz="2800" b="0" i="0" u="none" strike="noStrike" cap="none" baseline="0" dirty="0">
                <a:solidFill>
                  <a:schemeClr val="dk2"/>
                </a:solidFill>
                <a:latin typeface="Arial Narrow"/>
                <a:ea typeface="Arial Narrow"/>
                <a:cs typeface="Arial Narrow"/>
                <a:sym typeface="Arial Narrow"/>
                <a:rtl val="0"/>
              </a:endParaRPr>
            </a:p>
          </p:txBody>
        </p:sp>
      </p:grpSp>
      <p:pic>
        <p:nvPicPr>
          <p:cNvPr id="6" name="Picture Placeholder 1" descr="swmpic.jpg"/>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t="11771" b="11771"/>
          <a:stretch>
            <a:fillRect/>
          </a:stretch>
        </p:blipFill>
        <p:spPr>
          <a:xfrm>
            <a:off x="187325" y="1698625"/>
            <a:ext cx="8758238" cy="4892675"/>
          </a:xfrm>
        </p:spPr>
      </p:pic>
    </p:spTree>
    <p:extLst>
      <p:ext uri="{BB962C8B-B14F-4D97-AF65-F5344CB8AC3E}">
        <p14:creationId xmlns:p14="http://schemas.microsoft.com/office/powerpoint/2010/main" val="2915816126"/>
      </p:ext>
    </p:extLst>
  </p:cSld>
  <p:clrMapOvr>
    <a:masterClrMapping/>
  </p:clrMapOvr>
  <p:transition xmlns:p14="http://schemas.microsoft.com/office/powerpoint/2010/main" spd="slow" advTm="2870">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23555" name="Title 1"/>
          <p:cNvSpPr txBox="1">
            <a:spLocks/>
          </p:cNvSpPr>
          <p:nvPr/>
        </p:nvSpPr>
        <p:spPr bwMode="auto">
          <a:xfrm>
            <a:off x="5334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rgbClr val="161645"/>
                </a:solidFill>
                <a:latin typeface="Arial Narrow" charset="0"/>
              </a:rPr>
              <a:t>Live by your beliefs and go.</a:t>
            </a:r>
            <a:br>
              <a:rPr lang="en-US" sz="4000" b="1" dirty="0">
                <a:solidFill>
                  <a:srgbClr val="161645"/>
                </a:solidFill>
                <a:latin typeface="Arial Narrow" charset="0"/>
              </a:rPr>
            </a:br>
            <a:r>
              <a:rPr lang="en-US" sz="2800" dirty="0" err="1">
                <a:solidFill>
                  <a:srgbClr val="161645"/>
                </a:solidFill>
                <a:latin typeface="Arial Narrow" charset="0"/>
              </a:rPr>
              <a:t>Romina</a:t>
            </a:r>
            <a:r>
              <a:rPr lang="en-US" sz="2800" dirty="0">
                <a:solidFill>
                  <a:srgbClr val="161645"/>
                </a:solidFill>
                <a:latin typeface="Arial Narrow" charset="0"/>
              </a:rPr>
              <a:t> </a:t>
            </a:r>
            <a:r>
              <a:rPr lang="en-US" sz="2800" dirty="0" smtClean="0">
                <a:solidFill>
                  <a:srgbClr val="161645"/>
                </a:solidFill>
                <a:latin typeface="Arial Narrow" charset="0"/>
              </a:rPr>
              <a:t>Fears</a:t>
            </a:r>
            <a:endParaRPr lang="en-US" sz="2800" dirty="0">
              <a:solidFill>
                <a:srgbClr val="161645"/>
              </a:solidFill>
              <a:latin typeface="Arial Narrow" charset="0"/>
            </a:endParaRPr>
          </a:p>
        </p:txBody>
      </p:sp>
      <p:pic>
        <p:nvPicPr>
          <p:cNvPr id="23556" name="Content Placeholder 5" descr="Romina Fears.jpg"/>
          <p:cNvPicPr>
            <a:picLocks noGrp="1" noChangeAspect="1"/>
          </p:cNvPicPr>
          <p:nvPr>
            <p:ph idx="1"/>
          </p:nvPr>
        </p:nvPicPr>
        <p:blipFill>
          <a:blip r:embed="rId2">
            <a:extLst>
              <a:ext uri="{28A0092B-C50C-407E-A947-70E740481C1C}">
                <a14:useLocalDpi xmlns:a14="http://schemas.microsoft.com/office/drawing/2010/main" val="0"/>
              </a:ext>
            </a:extLst>
          </a:blip>
          <a:srcRect l="-7068" r="-7068"/>
          <a:stretch>
            <a:fillRect/>
          </a:stretch>
        </p:blipFill>
        <p:spPr>
          <a:xfrm>
            <a:off x="20638" y="427038"/>
            <a:ext cx="9199562" cy="5059362"/>
          </a:xfrm>
        </p:spPr>
      </p:pic>
    </p:spTree>
    <p:extLst>
      <p:ext uri="{BB962C8B-B14F-4D97-AF65-F5344CB8AC3E}">
        <p14:creationId xmlns:p14="http://schemas.microsoft.com/office/powerpoint/2010/main" val="3337932426"/>
      </p:ext>
    </p:extLst>
  </p:cSld>
  <p:clrMapOvr>
    <a:masterClrMapping/>
  </p:clrMapOvr>
  <p:transition xmlns:p14="http://schemas.microsoft.com/office/powerpoint/2010/main" advTm="541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9" name="Group 8"/>
          <p:cNvGrpSpPr/>
          <p:nvPr/>
        </p:nvGrpSpPr>
        <p:grpSpPr>
          <a:xfrm>
            <a:off x="0" y="168069"/>
            <a:ext cx="9144000" cy="1143000"/>
            <a:chOff x="18681" y="5539414"/>
            <a:chExt cx="9144000" cy="1143000"/>
          </a:xfrm>
        </p:grpSpPr>
        <p:sp>
          <p:nvSpPr>
            <p:cNvPr id="303" name="Shape 303"/>
            <p:cNvSpPr/>
            <p:nvPr/>
          </p:nvSpPr>
          <p:spPr>
            <a:xfrm>
              <a:off x="18681"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spAutoFit/>
            </a:bodyPr>
            <a:lstStyle/>
            <a:p>
              <a:endParaRPr/>
            </a:p>
          </p:txBody>
        </p:sp>
        <p:sp>
          <p:nvSpPr>
            <p:cNvPr id="304" name="Shape 304"/>
            <p:cNvSpPr txBox="1"/>
            <p:nvPr/>
          </p:nvSpPr>
          <p:spPr>
            <a:xfrm>
              <a:off x="205431" y="5576762"/>
              <a:ext cx="8758818" cy="107717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SzPct val="25000"/>
                <a:buNone/>
              </a:pPr>
              <a:r>
                <a:rPr lang="en" sz="3600" b="1" dirty="0" smtClean="0">
                  <a:solidFill>
                    <a:schemeClr val="dk2"/>
                  </a:solidFill>
                  <a:latin typeface="Arial Narrow"/>
                  <a:ea typeface="Arial Narrow"/>
                  <a:cs typeface="Arial Narrow"/>
                  <a:sym typeface="Arial Narrow"/>
                </a:rPr>
                <a:t>Not sure who’s in </a:t>
              </a:r>
              <a:r>
                <a:rPr lang="en" sz="3600" b="1" smtClean="0">
                  <a:solidFill>
                    <a:schemeClr val="dk2"/>
                  </a:solidFill>
                  <a:latin typeface="Arial Narrow"/>
                  <a:ea typeface="Arial Narrow"/>
                  <a:cs typeface="Arial Narrow"/>
                  <a:sym typeface="Arial Narrow"/>
                </a:rPr>
                <a:t>the mirror.</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 sz="2800" b="0" i="0" u="none" strike="noStrike" cap="none" baseline="0" dirty="0" smtClean="0">
                  <a:solidFill>
                    <a:schemeClr val="dk2"/>
                  </a:solidFill>
                  <a:latin typeface="Arial Narrow"/>
                  <a:ea typeface="Arial Narrow"/>
                  <a:cs typeface="Arial Narrow"/>
                  <a:sym typeface="Arial Narrow"/>
                </a:rPr>
                <a:t>Seamus Wade</a:t>
              </a:r>
              <a:endParaRPr lang="en" sz="2800" b="0" i="0" u="none" strike="noStrike" cap="none" baseline="0" dirty="0">
                <a:solidFill>
                  <a:schemeClr val="dk2"/>
                </a:solidFill>
                <a:latin typeface="Arial Narrow"/>
                <a:ea typeface="Arial Narrow"/>
                <a:cs typeface="Arial Narrow"/>
                <a:sym typeface="Arial Narrow"/>
              </a:endParaRPr>
            </a:p>
          </p:txBody>
        </p:sp>
      </p:grpSp>
      <p:pic>
        <p:nvPicPr>
          <p:cNvPr id="2" name="Picture Placeholder 1"/>
          <p:cNvPicPr>
            <a:picLocks noGrp="1" noChangeAspect="1"/>
          </p:cNvPicPr>
          <p:nvPr>
            <p:ph type="pic" idx="2"/>
          </p:nvPr>
        </p:nvPicPr>
        <p:blipFill>
          <a:blip r:embed="rId5">
            <a:extLst>
              <a:ext uri="{28A0092B-C50C-407E-A947-70E740481C1C}">
                <a14:useLocalDpi xmlns:a14="http://schemas.microsoft.com/office/drawing/2010/main" val="0"/>
              </a:ext>
            </a:extLst>
          </a:blip>
          <a:srcRect t="8102" b="8102"/>
          <a:stretch>
            <a:fillRect/>
          </a:stretch>
        </p:blipFill>
        <p:spPr>
          <a:xfrm>
            <a:off x="187325" y="1698625"/>
            <a:ext cx="8758238" cy="4892675"/>
          </a:xfrm>
        </p:spPr>
      </p:pic>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430939254"/>
      </p:ext>
    </p:extLst>
  </p:cSld>
  <p:clrMapOvr>
    <a:masterClrMapping/>
  </p:clrMapOvr>
  <p:transition xmlns:p14="http://schemas.microsoft.com/office/powerpoint/2010/main" spd="slow" advTm="3868">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9" name="Group 8"/>
          <p:cNvGrpSpPr/>
          <p:nvPr/>
        </p:nvGrpSpPr>
        <p:grpSpPr>
          <a:xfrm>
            <a:off x="18681" y="5539414"/>
            <a:ext cx="9144000" cy="1143000"/>
            <a:chOff x="18681" y="5539414"/>
            <a:chExt cx="9144000" cy="1143000"/>
          </a:xfrm>
        </p:grpSpPr>
        <p:sp>
          <p:nvSpPr>
            <p:cNvPr id="303" name="Shape 303"/>
            <p:cNvSpPr/>
            <p:nvPr/>
          </p:nvSpPr>
          <p:spPr>
            <a:xfrm>
              <a:off x="18681"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spAutoFit/>
            </a:bodyPr>
            <a:lstStyle/>
            <a:p>
              <a:endParaRPr/>
            </a:p>
          </p:txBody>
        </p:sp>
        <p:sp>
          <p:nvSpPr>
            <p:cNvPr id="304" name="Shape 304"/>
            <p:cNvSpPr txBox="1"/>
            <p:nvPr/>
          </p:nvSpPr>
          <p:spPr>
            <a:xfrm>
              <a:off x="205431" y="5576762"/>
              <a:ext cx="8758818" cy="107717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SzPct val="25000"/>
                <a:buNone/>
              </a:pPr>
              <a:r>
                <a:rPr lang="en" sz="3600" b="1" i="0" u="none" strike="noStrike" cap="none" baseline="0" dirty="0" smtClean="0">
                  <a:solidFill>
                    <a:schemeClr val="dk2"/>
                  </a:solidFill>
                  <a:latin typeface="Arial Narrow"/>
                  <a:ea typeface="Arial Narrow"/>
                  <a:cs typeface="Arial Narrow"/>
                  <a:sym typeface="Arial Narrow"/>
                </a:rPr>
                <a:t>Adopted</a:t>
              </a:r>
              <a:r>
                <a:rPr lang="en" sz="3600" b="1" dirty="0" smtClean="0">
                  <a:solidFill>
                    <a:schemeClr val="dk2"/>
                  </a:solidFill>
                  <a:latin typeface="Arial Narrow"/>
                  <a:ea typeface="Arial Narrow"/>
                  <a:cs typeface="Arial Narrow"/>
                  <a:sym typeface="Arial Narrow"/>
                </a:rPr>
                <a:t>, yes. </a:t>
              </a:r>
              <a:r>
                <a:rPr lang="en-US" sz="3600" b="1" dirty="0" smtClean="0">
                  <a:solidFill>
                    <a:schemeClr val="dk2"/>
                  </a:solidFill>
                  <a:latin typeface="Arial Narrow"/>
                  <a:ea typeface="Arial Narrow"/>
                  <a:cs typeface="Arial Narrow"/>
                  <a:sym typeface="Arial Narrow"/>
                </a:rPr>
                <a:t>U</a:t>
              </a:r>
              <a:r>
                <a:rPr lang="en" sz="3600" b="1" dirty="0" smtClean="0">
                  <a:solidFill>
                    <a:schemeClr val="dk2"/>
                  </a:solidFill>
                  <a:latin typeface="Arial Narrow"/>
                  <a:ea typeface="Arial Narrow"/>
                  <a:cs typeface="Arial Narrow"/>
                  <a:sym typeface="Arial Narrow"/>
                </a:rPr>
                <a:t>nwanted, I think not.</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 sz="2800" b="0" i="0" u="none" strike="noStrike" cap="none" baseline="0" dirty="0" smtClean="0">
                  <a:solidFill>
                    <a:schemeClr val="dk2"/>
                  </a:solidFill>
                  <a:latin typeface="Arial Narrow"/>
                  <a:ea typeface="Arial Narrow"/>
                  <a:cs typeface="Arial Narrow"/>
                  <a:sym typeface="Arial Narrow"/>
                </a:rPr>
                <a:t>Andrew</a:t>
              </a:r>
              <a:r>
                <a:rPr lang="en" sz="2800" b="0" i="0" u="none" strike="noStrike" cap="none"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Smith</a:t>
              </a:r>
              <a:endParaRPr lang="en" sz="2800" b="0" i="0" u="none" strike="noStrike" cap="none" baseline="0" dirty="0">
                <a:solidFill>
                  <a:schemeClr val="dk2"/>
                </a:solidFill>
                <a:latin typeface="Arial Narrow"/>
                <a:ea typeface="Arial Narrow"/>
                <a:cs typeface="Arial Narrow"/>
                <a:sym typeface="Arial Narrow"/>
              </a:endParaRPr>
            </a:p>
          </p:txBody>
        </p:sp>
      </p:grpSp>
      <p:pic>
        <p:nvPicPr>
          <p:cNvPr id="2" name="Picture Placeholder 1"/>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t="14311" b="14311"/>
          <a:stretch>
            <a:fillRect/>
          </a:stretch>
        </p:blipFill>
        <p:spPr>
          <a:xfrm>
            <a:off x="204424" y="373063"/>
            <a:ext cx="8759825" cy="4892675"/>
          </a:xfrm>
        </p:spPr>
      </p:pic>
    </p:spTree>
    <p:extLst>
      <p:ext uri="{BB962C8B-B14F-4D97-AF65-F5344CB8AC3E}">
        <p14:creationId xmlns:p14="http://schemas.microsoft.com/office/powerpoint/2010/main" val="3322248027"/>
      </p:ext>
    </p:extLst>
  </p:cSld>
  <p:clrMapOvr>
    <a:masterClrMapping/>
  </p:clrMapOvr>
  <p:transition xmlns:p14="http://schemas.microsoft.com/office/powerpoint/2010/main" spd="slow" advTm="3786">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0" u="none" strike="noStrike" cap="none" baseline="0">
                <a:solidFill>
                  <a:schemeClr val="dk2"/>
                </a:solidFill>
                <a:latin typeface="Arial Narrow"/>
                <a:ea typeface="Arial Narrow"/>
                <a:cs typeface="Arial Narrow"/>
                <a:sym typeface="Arial Narrow"/>
              </a:rPr>
              <a:t>Doneness counts, but not done yet. </a:t>
            </a:r>
            <a:r>
              <a:rPr lang="en" sz="2800" b="1" i="0" u="none" strike="noStrike" cap="none" baseline="0">
                <a:solidFill>
                  <a:schemeClr val="dk2"/>
                </a:solidFill>
                <a:latin typeface="Arial Narrow"/>
                <a:ea typeface="Arial Narrow"/>
                <a:cs typeface="Arial Narrow"/>
                <a:sym typeface="Arial Narrow"/>
              </a:rPr>
              <a:t>Sandra Effinger</a:t>
            </a:r>
          </a:p>
        </p:txBody>
      </p:sp>
      <p:sp>
        <p:nvSpPr>
          <p:cNvPr id="332" name="Shape 332"/>
          <p:cNvSpPr/>
          <p:nvPr/>
        </p:nvSpPr>
        <p:spPr>
          <a:xfrm>
            <a:off x="0" y="3048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33" name="Shape 333"/>
          <p:cNvSpPr txBox="1"/>
          <p:nvPr/>
        </p:nvSpPr>
        <p:spPr>
          <a:xfrm>
            <a:off x="6096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Doneness counts, but not done yet.</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Sandra Effinger</a:t>
            </a:r>
          </a:p>
        </p:txBody>
      </p:sp>
      <p:sp>
        <p:nvSpPr>
          <p:cNvPr id="334" name="Shape 334"/>
          <p:cNvSpPr/>
          <p:nvPr/>
        </p:nvSpPr>
        <p:spPr>
          <a:xfrm>
            <a:off x="1554708" y="1874838"/>
            <a:ext cx="6034581" cy="4525962"/>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640"/>
              </a:spcBef>
              <a:spcAft>
                <a:spcPts val="0"/>
              </a:spcAft>
              <a:buClr>
                <a:schemeClr val="dk1"/>
              </a:buClr>
              <a:buSzPct val="25000"/>
              <a:buFont typeface="Arial"/>
              <a:buNone/>
            </a:pPr>
            <a:r>
              <a:rPr lang="en" sz="3200" b="1" i="0" u="none" strike="noStrike" cap="none" baseline="0">
                <a:solidFill>
                  <a:schemeClr val="dk1"/>
                </a:solidFill>
                <a:latin typeface="Arial"/>
                <a:ea typeface="Arial"/>
                <a:cs typeface="Arial"/>
                <a:sym typeface="Arial"/>
              </a:rPr>
              <a:t>How is it both possible and impossible to distill the essence of who you are into six words? Which of these authors do you think did the best job of it and why?</a:t>
            </a:r>
          </a:p>
          <a:p>
            <a:pPr marL="0" marR="0" lvl="0" indent="0" algn="l" rtl="0">
              <a:spcBef>
                <a:spcPts val="640"/>
              </a:spcBef>
              <a:spcAft>
                <a:spcPts val="0"/>
              </a:spcAft>
              <a:buClr>
                <a:schemeClr val="dk1"/>
              </a:buClr>
              <a:buSzPct val="25000"/>
              <a:buFont typeface="Arial"/>
              <a:buNone/>
            </a:pPr>
            <a:r>
              <a:rPr lang="en" sz="3200" b="1" i="0" u="none" strike="noStrike" cap="none" baseline="0">
                <a:solidFill>
                  <a:schemeClr val="dk1"/>
                </a:solidFill>
                <a:latin typeface="Arial"/>
                <a:ea typeface="Arial"/>
                <a:cs typeface="Arial"/>
                <a:sym typeface="Arial"/>
              </a:rPr>
              <a:t> </a:t>
            </a:r>
          </a:p>
        </p:txBody>
      </p:sp>
      <p:sp>
        <p:nvSpPr>
          <p:cNvPr id="340" name="Shape 340"/>
          <p:cNvSpPr txBox="1">
            <a:spLocks noGrp="1"/>
          </p:cNvSpPr>
          <p:nvPr>
            <p:ph type="title"/>
          </p:nvPr>
        </p:nvSpPr>
        <p:spPr>
          <a:xfrm>
            <a:off x="457200" y="-30162"/>
            <a:ext cx="8229600" cy="11430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 sz="4800" b="0">
                <a:solidFill>
                  <a:srgbClr val="43988E"/>
                </a:solidFill>
                <a:latin typeface="Impact"/>
                <a:ea typeface="Impact"/>
                <a:cs typeface="Impact"/>
                <a:sym typeface="Impact"/>
              </a:rPr>
              <a:t>Discussion Question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lvl="0" algn="l" rtl="0">
              <a:buSzPct val="25000"/>
              <a:buNone/>
            </a:pPr>
            <a:r>
              <a:rPr lang="en" sz="6000">
                <a:solidFill>
                  <a:srgbClr val="43988E"/>
                </a:solidFill>
                <a:latin typeface="Arial"/>
                <a:ea typeface="Arial"/>
                <a:cs typeface="Arial"/>
                <a:sym typeface="Arial"/>
              </a:rPr>
              <a:t>6</a:t>
            </a:r>
            <a:r>
              <a:rPr lang="en" sz="3600">
                <a:solidFill>
                  <a:srgbClr val="43988E"/>
                </a:solidFill>
              </a:rPr>
              <a:t> TIPS FOR GREAT </a:t>
            </a:r>
            <a:r>
              <a:rPr lang="en" sz="6000">
                <a:solidFill>
                  <a:srgbClr val="43988E"/>
                </a:solidFill>
                <a:latin typeface="Arial"/>
                <a:ea typeface="Arial"/>
                <a:cs typeface="Arial"/>
                <a:sym typeface="Arial"/>
              </a:rPr>
              <a:t>6</a:t>
            </a:r>
            <a:r>
              <a:rPr lang="en" sz="3600">
                <a:solidFill>
                  <a:srgbClr val="43988E"/>
                </a:solidFill>
              </a:rPr>
              <a:t>-WORD MEMOIRS</a:t>
            </a:r>
          </a:p>
          <a:p>
            <a:pPr lvl="0" algn="l" rtl="0">
              <a:buSzPct val="25000"/>
              <a:buNone/>
            </a:pPr>
            <a:r>
              <a:rPr lang="en" sz="3000">
                <a:solidFill>
                  <a:srgbClr val="43988E"/>
                </a:solidFill>
              </a:rPr>
              <a:t>by Rachel Fershleiser</a:t>
            </a:r>
          </a:p>
        </p:txBody>
      </p:sp>
      <p:sp>
        <p:nvSpPr>
          <p:cNvPr id="203" name="Shape 203"/>
          <p:cNvSpPr txBox="1">
            <a:spLocks noGrp="1"/>
          </p:cNvSpPr>
          <p:nvPr>
            <p:ph type="body" idx="1"/>
          </p:nvPr>
        </p:nvSpPr>
        <p:spPr>
          <a:xfrm>
            <a:off x="609600" y="1752600"/>
            <a:ext cx="8014200" cy="4615799"/>
          </a:xfrm>
          <a:prstGeom prst="rect">
            <a:avLst/>
          </a:prstGeom>
          <a:noFill/>
          <a:ln>
            <a:noFill/>
          </a:ln>
        </p:spPr>
        <p:txBody>
          <a:bodyPr lIns="91425" tIns="45700" rIns="91425" bIns="45700" anchor="t" anchorCtr="0">
            <a:noAutofit/>
          </a:bodyPr>
          <a:lstStyle/>
          <a:p>
            <a:pPr marL="514350" marR="0" lvl="0" indent="-514350" algn="l" rtl="0">
              <a:spcBef>
                <a:spcPts val="640"/>
              </a:spcBef>
              <a:spcAft>
                <a:spcPts val="0"/>
              </a:spcAft>
              <a:buClr>
                <a:schemeClr val="dk1"/>
              </a:buClr>
              <a:buSzPct val="100000"/>
              <a:buFont typeface="Arial"/>
              <a:buAutoNum type="arabicPeriod"/>
            </a:pPr>
            <a:r>
              <a:rPr lang="en" sz="3200" i="0" u="none" strike="noStrike" cap="none" baseline="0">
                <a:solidFill>
                  <a:schemeClr val="dk1"/>
                </a:solidFill>
                <a:latin typeface="Arial Narrow"/>
                <a:ea typeface="Arial Narrow"/>
                <a:cs typeface="Arial Narrow"/>
                <a:sym typeface="Arial Narrow"/>
              </a:rPr>
              <a:t>Be specific.</a:t>
            </a:r>
          </a:p>
          <a:p>
            <a:pPr marL="514350" marR="0" lvl="0" indent="-514350" algn="l" rtl="0">
              <a:spcBef>
                <a:spcPts val="640"/>
              </a:spcBef>
              <a:spcAft>
                <a:spcPts val="0"/>
              </a:spcAft>
              <a:buClr>
                <a:schemeClr val="dk1"/>
              </a:buClr>
              <a:buSzPct val="100000"/>
              <a:buFont typeface="Arial"/>
              <a:buAutoNum type="arabicPeriod"/>
            </a:pPr>
            <a:r>
              <a:rPr lang="en" sz="3200" i="0" u="none" strike="noStrike" cap="none" baseline="0">
                <a:solidFill>
                  <a:schemeClr val="dk1"/>
                </a:solidFill>
                <a:latin typeface="Arial Narrow"/>
                <a:ea typeface="Arial Narrow"/>
                <a:cs typeface="Arial Narrow"/>
                <a:sym typeface="Arial Narrow"/>
              </a:rPr>
              <a:t>Be honest.</a:t>
            </a:r>
          </a:p>
          <a:p>
            <a:pPr marL="514350" marR="0" lvl="0" indent="-514350" algn="l" rtl="0">
              <a:spcBef>
                <a:spcPts val="640"/>
              </a:spcBef>
              <a:spcAft>
                <a:spcPts val="0"/>
              </a:spcAft>
              <a:buClr>
                <a:schemeClr val="dk1"/>
              </a:buClr>
              <a:buSzPct val="100000"/>
              <a:buFont typeface="Arial"/>
              <a:buAutoNum type="arabicPeriod"/>
            </a:pPr>
            <a:r>
              <a:rPr lang="en" sz="3200" i="0" u="none" strike="noStrike" cap="none" baseline="0">
                <a:solidFill>
                  <a:schemeClr val="dk1"/>
                </a:solidFill>
                <a:latin typeface="Arial Narrow"/>
                <a:ea typeface="Arial Narrow"/>
                <a:cs typeface="Arial Narrow"/>
                <a:sym typeface="Arial Narrow"/>
              </a:rPr>
              <a:t>Forget the thesaurus.</a:t>
            </a:r>
          </a:p>
          <a:p>
            <a:pPr marL="514350" marR="0" lvl="0" indent="-514350" algn="l" rtl="0">
              <a:spcBef>
                <a:spcPts val="640"/>
              </a:spcBef>
              <a:spcAft>
                <a:spcPts val="0"/>
              </a:spcAft>
              <a:buClr>
                <a:schemeClr val="dk1"/>
              </a:buClr>
              <a:buSzPct val="100000"/>
              <a:buFont typeface="Arial"/>
              <a:buAutoNum type="arabicPeriod"/>
            </a:pPr>
            <a:r>
              <a:rPr lang="en" sz="3200" i="0" u="none" strike="noStrike" cap="none" baseline="0">
                <a:solidFill>
                  <a:schemeClr val="dk1"/>
                </a:solidFill>
                <a:latin typeface="Arial Narrow"/>
                <a:ea typeface="Arial Narrow"/>
                <a:cs typeface="Arial Narrow"/>
                <a:sym typeface="Arial Narrow"/>
              </a:rPr>
              <a:t>Use your own speaking voice.</a:t>
            </a:r>
          </a:p>
          <a:p>
            <a:pPr marL="514350" lvl="0" indent="-514350" rtl="0">
              <a:lnSpc>
                <a:spcPct val="115000"/>
              </a:lnSpc>
              <a:buClr>
                <a:schemeClr val="dk1"/>
              </a:buClr>
              <a:buSzPct val="100000"/>
              <a:buFont typeface="Arial"/>
              <a:buAutoNum type="arabicPeriod" startAt="5"/>
            </a:pPr>
            <a:r>
              <a:rPr lang="en">
                <a:latin typeface="Arial Narrow"/>
                <a:ea typeface="Arial Narrow"/>
                <a:cs typeface="Arial Narrow"/>
                <a:sym typeface="Arial Narrow"/>
              </a:rPr>
              <a:t>Experiment with structure. Two three-word sentences. Three two-word sentences. One statement or six separate ones. Repetition can be powerful and punctuation is our friend.</a:t>
            </a:r>
          </a:p>
          <a:p>
            <a:endParaRPr lang="en">
              <a:latin typeface="Arial Narrow"/>
              <a:ea typeface="Arial Narrow"/>
              <a:cs typeface="Arial Narrow"/>
              <a:sym typeface="Arial Narrow"/>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1000"/>
                                        <p:tgtEl>
                                          <p:spTgt spid="203">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203">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3">
                                            <p:txEl>
                                              <p:pRg st="1" end="1"/>
                                            </p:txEl>
                                          </p:spTgt>
                                        </p:tgtEl>
                                        <p:attrNameLst>
                                          <p:attrName>style.visibility</p:attrName>
                                        </p:attrNameLst>
                                      </p:cBhvr>
                                      <p:to>
                                        <p:strVal val="visible"/>
                                      </p:to>
                                    </p:set>
                                    <p:anim calcmode="lin" valueType="num">
                                      <p:cBhvr additive="base">
                                        <p:cTn id="13" dur="1000"/>
                                        <p:tgtEl>
                                          <p:spTgt spid="203">
                                            <p:txEl>
                                              <p:pRg st="1" end="1"/>
                                            </p:txEl>
                                          </p:spTgt>
                                        </p:tgtEl>
                                        <p:attrNameLst>
                                          <p:attrName>ppt_w</p:attrName>
                                        </p:attrNameLst>
                                      </p:cBhvr>
                                      <p:tavLst>
                                        <p:tav tm="0">
                                          <p:val>
                                            <p:strVal val="0"/>
                                          </p:val>
                                        </p:tav>
                                        <p:tav tm="100000">
                                          <p:val>
                                            <p:strVal val="#ppt_w"/>
                                          </p:val>
                                        </p:tav>
                                      </p:tavLst>
                                    </p:anim>
                                    <p:anim calcmode="lin" valueType="num">
                                      <p:cBhvr additive="base">
                                        <p:cTn id="14" dur="1000"/>
                                        <p:tgtEl>
                                          <p:spTgt spid="203">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3">
                                            <p:txEl>
                                              <p:pRg st="2" end="2"/>
                                            </p:txEl>
                                          </p:spTgt>
                                        </p:tgtEl>
                                        <p:attrNameLst>
                                          <p:attrName>style.visibility</p:attrName>
                                        </p:attrNameLst>
                                      </p:cBhvr>
                                      <p:to>
                                        <p:strVal val="visible"/>
                                      </p:to>
                                    </p:set>
                                    <p:anim calcmode="lin" valueType="num">
                                      <p:cBhvr additive="base">
                                        <p:cTn id="19" dur="1000"/>
                                        <p:tgtEl>
                                          <p:spTgt spid="203">
                                            <p:txEl>
                                              <p:pRg st="2" end="2"/>
                                            </p:txEl>
                                          </p:spTgt>
                                        </p:tgtEl>
                                        <p:attrNameLst>
                                          <p:attrName>ppt_w</p:attrName>
                                        </p:attrNameLst>
                                      </p:cBhvr>
                                      <p:tavLst>
                                        <p:tav tm="0">
                                          <p:val>
                                            <p:strVal val="0"/>
                                          </p:val>
                                        </p:tav>
                                        <p:tav tm="100000">
                                          <p:val>
                                            <p:strVal val="#ppt_w"/>
                                          </p:val>
                                        </p:tav>
                                      </p:tavLst>
                                    </p:anim>
                                    <p:anim calcmode="lin" valueType="num">
                                      <p:cBhvr additive="base">
                                        <p:cTn id="20" dur="1000"/>
                                        <p:tgtEl>
                                          <p:spTgt spid="203">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03">
                                            <p:txEl>
                                              <p:pRg st="3" end="3"/>
                                            </p:txEl>
                                          </p:spTgt>
                                        </p:tgtEl>
                                        <p:attrNameLst>
                                          <p:attrName>style.visibility</p:attrName>
                                        </p:attrNameLst>
                                      </p:cBhvr>
                                      <p:to>
                                        <p:strVal val="visible"/>
                                      </p:to>
                                    </p:set>
                                    <p:anim calcmode="lin" valueType="num">
                                      <p:cBhvr additive="base">
                                        <p:cTn id="25" dur="1000"/>
                                        <p:tgtEl>
                                          <p:spTgt spid="203">
                                            <p:txEl>
                                              <p:pRg st="3" end="3"/>
                                            </p:txEl>
                                          </p:spTgt>
                                        </p:tgtEl>
                                        <p:attrNameLst>
                                          <p:attrName>ppt_w</p:attrName>
                                        </p:attrNameLst>
                                      </p:cBhvr>
                                      <p:tavLst>
                                        <p:tav tm="0">
                                          <p:val>
                                            <p:strVal val="0"/>
                                          </p:val>
                                        </p:tav>
                                        <p:tav tm="100000">
                                          <p:val>
                                            <p:strVal val="#ppt_w"/>
                                          </p:val>
                                        </p:tav>
                                      </p:tavLst>
                                    </p:anim>
                                    <p:anim calcmode="lin" valueType="num">
                                      <p:cBhvr additive="base">
                                        <p:cTn id="26" dur="1000"/>
                                        <p:tgtEl>
                                          <p:spTgt spid="203">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03">
                                            <p:txEl>
                                              <p:pRg st="4" end="4"/>
                                            </p:txEl>
                                          </p:spTgt>
                                        </p:tgtEl>
                                        <p:attrNameLst>
                                          <p:attrName>style.visibility</p:attrName>
                                        </p:attrNameLst>
                                      </p:cBhvr>
                                      <p:to>
                                        <p:strVal val="visible"/>
                                      </p:to>
                                    </p:set>
                                    <p:anim calcmode="lin" valueType="num">
                                      <p:cBhvr additive="base">
                                        <p:cTn id="31" dur="1000"/>
                                        <p:tgtEl>
                                          <p:spTgt spid="203">
                                            <p:txEl>
                                              <p:pRg st="4" end="4"/>
                                            </p:txEl>
                                          </p:spTgt>
                                        </p:tgtEl>
                                        <p:attrNameLst>
                                          <p:attrName>ppt_w</p:attrName>
                                        </p:attrNameLst>
                                      </p:cBhvr>
                                      <p:tavLst>
                                        <p:tav tm="0">
                                          <p:val>
                                            <p:strVal val="0"/>
                                          </p:val>
                                        </p:tav>
                                        <p:tav tm="100000">
                                          <p:val>
                                            <p:strVal val="#ppt_w"/>
                                          </p:val>
                                        </p:tav>
                                      </p:tavLst>
                                    </p:anim>
                                    <p:anim calcmode="lin" valueType="num">
                                      <p:cBhvr additive="base">
                                        <p:cTn id="32" dur="1000"/>
                                        <p:tgtEl>
                                          <p:spTgt spid="203">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03">
                                            <p:txEl>
                                              <p:pRg st="5" end="5"/>
                                            </p:txEl>
                                          </p:spTgt>
                                        </p:tgtEl>
                                        <p:attrNameLst>
                                          <p:attrName>style.visibility</p:attrName>
                                        </p:attrNameLst>
                                      </p:cBhvr>
                                      <p:to>
                                        <p:strVal val="visible"/>
                                      </p:to>
                                    </p:set>
                                    <p:anim calcmode="lin" valueType="num">
                                      <p:cBhvr additive="base">
                                        <p:cTn id="37" dur="1000"/>
                                        <p:tgtEl>
                                          <p:spTgt spid="203">
                                            <p:txEl>
                                              <p:pRg st="5" end="5"/>
                                            </p:txEl>
                                          </p:spTgt>
                                        </p:tgtEl>
                                        <p:attrNameLst>
                                          <p:attrName>ppt_w</p:attrName>
                                        </p:attrNameLst>
                                      </p:cBhvr>
                                      <p:tavLst>
                                        <p:tav tm="0">
                                          <p:val>
                                            <p:strVal val="0"/>
                                          </p:val>
                                        </p:tav>
                                        <p:tav tm="100000">
                                          <p:val>
                                            <p:strVal val="#ppt_w"/>
                                          </p:val>
                                        </p:tav>
                                      </p:tavLst>
                                    </p:anim>
                                    <p:anim calcmode="lin" valueType="num">
                                      <p:cBhvr additive="base">
                                        <p:cTn id="38" dur="1000"/>
                                        <p:tgtEl>
                                          <p:spTgt spid="203">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457200" y="655637"/>
            <a:ext cx="8229600" cy="4525961"/>
          </a:xfrm>
          <a:prstGeom prst="rect">
            <a:avLst/>
          </a:prstGeom>
          <a:noFill/>
          <a:ln>
            <a:noFill/>
          </a:ln>
        </p:spPr>
        <p:txBody>
          <a:bodyPr lIns="91425" tIns="45700" rIns="91425" bIns="45700" anchor="t" anchorCtr="0">
            <a:noAutofit/>
          </a:bodyPr>
          <a:lstStyle/>
          <a:p>
            <a:pPr marL="342900" marR="0" lvl="0" indent="-342900" algn="l" rtl="0">
              <a:spcBef>
                <a:spcPts val="800"/>
              </a:spcBef>
              <a:spcAft>
                <a:spcPts val="0"/>
              </a:spcAft>
              <a:buClr>
                <a:schemeClr val="dk1"/>
              </a:buClr>
              <a:buSzPct val="100000"/>
              <a:buFont typeface="Arial"/>
              <a:buChar char="•"/>
            </a:pPr>
            <a:r>
              <a:rPr lang="en" sz="4000" b="0" i="0" u="none" strike="noStrike" cap="none" baseline="0">
                <a:solidFill>
                  <a:schemeClr val="dk1"/>
                </a:solidFill>
                <a:latin typeface="Arial Narrow"/>
                <a:ea typeface="Arial Narrow"/>
                <a:cs typeface="Arial Narrow"/>
                <a:sym typeface="Arial Narrow"/>
              </a:rPr>
              <a:t>Follow-up editions include:</a:t>
            </a:r>
          </a:p>
          <a:p>
            <a:pPr marL="742950" marR="0" lvl="1" indent="-285750" algn="l" rtl="0">
              <a:spcBef>
                <a:spcPts val="800"/>
              </a:spcBef>
              <a:spcAft>
                <a:spcPts val="0"/>
              </a:spcAft>
              <a:buClr>
                <a:schemeClr val="dk1"/>
              </a:buClr>
              <a:buSzPct val="100000"/>
              <a:buFont typeface="Arial"/>
              <a:buChar char="•"/>
            </a:pPr>
            <a:r>
              <a:rPr lang="en" sz="4000" b="0" i="1" u="none" strike="noStrike" cap="none" baseline="0">
                <a:solidFill>
                  <a:schemeClr val="dk1"/>
                </a:solidFill>
                <a:latin typeface="Arial Narrow"/>
                <a:ea typeface="Arial Narrow"/>
                <a:cs typeface="Arial Narrow"/>
                <a:sym typeface="Arial Narrow"/>
              </a:rPr>
              <a:t>It All Changed in an Instant</a:t>
            </a:r>
          </a:p>
          <a:p>
            <a:pPr marL="742950" marR="0" lvl="1" indent="-285750" algn="l" rtl="0">
              <a:spcBef>
                <a:spcPts val="800"/>
              </a:spcBef>
              <a:spcAft>
                <a:spcPts val="0"/>
              </a:spcAft>
              <a:buClr>
                <a:schemeClr val="dk1"/>
              </a:buClr>
              <a:buSzPct val="100000"/>
              <a:buFont typeface="Arial"/>
              <a:buChar char="•"/>
            </a:pPr>
            <a:r>
              <a:rPr lang="en" sz="4000" b="0" i="1" u="none" strike="noStrike" cap="none" baseline="0">
                <a:solidFill>
                  <a:schemeClr val="dk1"/>
                </a:solidFill>
                <a:latin typeface="Arial Narrow"/>
                <a:ea typeface="Arial Narrow"/>
                <a:cs typeface="Arial Narrow"/>
                <a:sym typeface="Arial Narrow"/>
              </a:rPr>
              <a:t>I Can’t Keep My Own Secrets: Six-Word Memoirs by Teens </a:t>
            </a:r>
            <a:r>
              <a:rPr lang="en" sz="4000" b="0" i="0" u="none" strike="noStrike" cap="none" baseline="0">
                <a:solidFill>
                  <a:schemeClr val="dk1"/>
                </a:solidFill>
                <a:latin typeface="Arial Narrow"/>
                <a:ea typeface="Arial Narrow"/>
                <a:cs typeface="Arial Narrow"/>
                <a:sym typeface="Arial Narrow"/>
              </a:rPr>
              <a:t>with its own </a:t>
            </a:r>
            <a:r>
              <a:rPr lang="en" sz="4000" b="0" i="0" u="sng" strike="noStrike" cap="none" baseline="0">
                <a:solidFill>
                  <a:schemeClr val="hlink"/>
                </a:solidFill>
                <a:latin typeface="Arial Narrow"/>
                <a:ea typeface="Arial Narrow"/>
                <a:cs typeface="Arial Narrow"/>
                <a:sym typeface="Arial Narrow"/>
                <a:hlinkClick r:id="rId3"/>
              </a:rPr>
              <a:t>website</a:t>
            </a:r>
          </a:p>
          <a:p>
            <a:pPr marL="742950" marR="0" lvl="1" indent="-285750" algn="l" rtl="0">
              <a:spcBef>
                <a:spcPts val="800"/>
              </a:spcBef>
              <a:spcAft>
                <a:spcPts val="0"/>
              </a:spcAft>
              <a:buClr>
                <a:schemeClr val="dk1"/>
              </a:buClr>
              <a:buSzPct val="100000"/>
              <a:buFont typeface="Arial"/>
              <a:buChar char="•"/>
            </a:pPr>
            <a:r>
              <a:rPr lang="en" sz="4000" b="0" i="1" u="none" strike="noStrike" cap="none" baseline="0">
                <a:solidFill>
                  <a:schemeClr val="dk1"/>
                </a:solidFill>
                <a:latin typeface="Arial Narrow"/>
                <a:ea typeface="Arial Narrow"/>
                <a:cs typeface="Arial Narrow"/>
                <a:sym typeface="Arial Narrow"/>
              </a:rPr>
              <a:t>Six-Word Memoirs on Love &amp; Heartbreak</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09600" y="1828800"/>
            <a:ext cx="8229600" cy="4526100"/>
          </a:xfrm>
          <a:prstGeom prst="rect">
            <a:avLst/>
          </a:prstGeom>
          <a:noFill/>
          <a:ln>
            <a:noFill/>
          </a:ln>
        </p:spPr>
        <p:txBody>
          <a:bodyPr lIns="91425" tIns="45700" rIns="91425" bIns="45700" anchor="t" anchorCtr="0">
            <a:noAutofit/>
          </a:bodyPr>
          <a:lstStyle/>
          <a:p>
            <a:pPr marL="514350" marR="0" lvl="0" indent="-514350" algn="l" rtl="0">
              <a:spcBef>
                <a:spcPts val="640"/>
              </a:spcBef>
              <a:spcAft>
                <a:spcPts val="0"/>
              </a:spcAft>
              <a:buClr>
                <a:schemeClr val="dk1"/>
              </a:buClr>
              <a:buSzPct val="100000"/>
              <a:buFont typeface="Arial"/>
              <a:buAutoNum type="arabicPeriod" startAt="6"/>
            </a:pPr>
            <a:r>
              <a:rPr lang="en" sz="3200" i="0" u="none" strike="noStrike" cap="none" baseline="0">
                <a:solidFill>
                  <a:schemeClr val="dk1"/>
                </a:solidFill>
                <a:latin typeface="Arial Narrow"/>
                <a:ea typeface="Arial Narrow"/>
                <a:cs typeface="Arial Narrow"/>
                <a:sym typeface="Arial Narrow"/>
              </a:rPr>
              <a:t>Stop trying so hard. Write carelessly; edit carefully. Throw a million ideas down and then decide. These aren't epic novels or Supreme Court decisions. Just start scribbling and see what catches your eye. In our experience, peoples' first instincts are usually the best.</a:t>
            </a:r>
          </a:p>
        </p:txBody>
      </p:sp>
      <p:sp>
        <p:nvSpPr>
          <p:cNvPr id="209" name="Shape 20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lvl="0" algn="l" rtl="0">
              <a:buSzPct val="25000"/>
              <a:buNone/>
            </a:pPr>
            <a:r>
              <a:rPr lang="en" sz="6000">
                <a:solidFill>
                  <a:srgbClr val="43988E"/>
                </a:solidFill>
                <a:latin typeface="Arial"/>
                <a:ea typeface="Arial"/>
                <a:cs typeface="Arial"/>
                <a:sym typeface="Arial"/>
              </a:rPr>
              <a:t>6</a:t>
            </a:r>
            <a:r>
              <a:rPr lang="en" sz="3600">
                <a:solidFill>
                  <a:srgbClr val="43988E"/>
                </a:solidFill>
              </a:rPr>
              <a:t> TIPS FOR GREAT </a:t>
            </a:r>
            <a:r>
              <a:rPr lang="en" sz="6000">
                <a:solidFill>
                  <a:srgbClr val="43988E"/>
                </a:solidFill>
                <a:latin typeface="Arial"/>
                <a:ea typeface="Arial"/>
                <a:cs typeface="Arial"/>
                <a:sym typeface="Arial"/>
              </a:rPr>
              <a:t>6</a:t>
            </a:r>
            <a:r>
              <a:rPr lang="en" sz="3600">
                <a:solidFill>
                  <a:srgbClr val="43988E"/>
                </a:solidFill>
              </a:rPr>
              <a:t>-WORD MEMOIRS</a:t>
            </a:r>
          </a:p>
          <a:p>
            <a:pPr lvl="0" algn="l" rtl="0">
              <a:buSzPct val="25000"/>
              <a:buNone/>
            </a:pPr>
            <a:r>
              <a:rPr lang="en" sz="3000">
                <a:solidFill>
                  <a:srgbClr val="43988E"/>
                </a:solidFill>
              </a:rPr>
              <a:t>by Rachel Fershleiser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 calcmode="lin" valueType="num">
                                      <p:cBhvr additive="base">
                                        <p:cTn id="7" dur="2000"/>
                                        <p:tgtEl>
                                          <p:spTgt spid="208">
                                            <p:txEl>
                                              <p:pRg st="0" end="0"/>
                                            </p:txEl>
                                          </p:spTgt>
                                        </p:tgtEl>
                                        <p:attrNameLst>
                                          <p:attrName>ppt_w</p:attrName>
                                        </p:attrNameLst>
                                      </p:cBhvr>
                                      <p:tavLst>
                                        <p:tav tm="0">
                                          <p:val>
                                            <p:strVal val="0"/>
                                          </p:val>
                                        </p:tav>
                                        <p:tav tm="100000">
                                          <p:val>
                                            <p:strVal val="#ppt_w"/>
                                          </p:val>
                                        </p:tav>
                                      </p:tavLst>
                                    </p:anim>
                                    <p:anim calcmode="lin" valueType="num">
                                      <p:cBhvr additive="base">
                                        <p:cTn id="8" dur="2000"/>
                                        <p:tgtEl>
                                          <p:spTgt spid="208">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dirty="0" smtClean="0"/>
              <a:t>Let’s get started</a:t>
            </a:r>
            <a:r>
              <a:rPr lang="en-US" dirty="0" smtClean="0"/>
              <a:t>…</a:t>
            </a:r>
            <a:endParaRPr lang="en-US" dirty="0"/>
          </a:p>
        </p:txBody>
      </p:sp>
      <p:sp>
        <p:nvSpPr>
          <p:cNvPr id="3" name="Text Placeholder 2"/>
          <p:cNvSpPr>
            <a:spLocks noGrp="1"/>
          </p:cNvSpPr>
          <p:nvPr>
            <p:ph type="body" idx="1"/>
          </p:nvPr>
        </p:nvSpPr>
        <p:spPr>
          <a:xfrm>
            <a:off x="457200" y="1486452"/>
            <a:ext cx="8229600" cy="4525963"/>
          </a:xfrm>
        </p:spPr>
        <p:txBody>
          <a:bodyPr/>
          <a:lstStyle/>
          <a:p>
            <a:pPr marL="120650" indent="0">
              <a:buNone/>
            </a:pPr>
            <a:r>
              <a:rPr lang="en-US" dirty="0" smtClean="0"/>
              <a:t>On a separate piece of paper, create a list of words, phrases, sentences that describe you and your life. Use nouns, verbs, adjectives, synonyms. You will have 10 minutes to complete this. Do not stop writing until time is called. You are going for quantity, not quality. Do not worry about spelling errors, just write! </a:t>
            </a:r>
          </a:p>
          <a:p>
            <a:pPr algn="ctr">
              <a:buNone/>
            </a:pPr>
            <a:r>
              <a:rPr lang="en-US" sz="4000" b="1" dirty="0" smtClean="0"/>
              <a:t>GO!</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30162"/>
            <a:ext cx="8229600" cy="11430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 sz="4800" b="0">
                <a:solidFill>
                  <a:srgbClr val="43988E"/>
                </a:solidFill>
                <a:latin typeface="Impact"/>
                <a:ea typeface="Impact"/>
                <a:cs typeface="Impact"/>
                <a:sym typeface="Impact"/>
              </a:rPr>
              <a:t>Your Task</a:t>
            </a:r>
          </a:p>
        </p:txBody>
      </p:sp>
      <p:sp>
        <p:nvSpPr>
          <p:cNvPr id="197" name="Shape 197"/>
          <p:cNvSpPr txBox="1">
            <a:spLocks noGrp="1"/>
          </p:cNvSpPr>
          <p:nvPr>
            <p:ph type="body" idx="1"/>
          </p:nvPr>
        </p:nvSpPr>
        <p:spPr>
          <a:xfrm>
            <a:off x="457200" y="842685"/>
            <a:ext cx="8229600" cy="4526100"/>
          </a:xfrm>
          <a:prstGeom prst="rect">
            <a:avLst/>
          </a:prstGeom>
          <a:noFill/>
          <a:ln>
            <a:noFill/>
          </a:ln>
        </p:spPr>
        <p:txBody>
          <a:bodyPr lIns="91425" tIns="45700" rIns="91425" bIns="45700" anchor="t" anchorCtr="0">
            <a:noAutofit/>
          </a:bodyPr>
          <a:lstStyle/>
          <a:p>
            <a:pPr marL="0" marR="0" lvl="0" indent="0" algn="l" rtl="0">
              <a:spcBef>
                <a:spcPts val="640"/>
              </a:spcBef>
              <a:spcAft>
                <a:spcPts val="0"/>
              </a:spcAft>
              <a:buClr>
                <a:schemeClr val="dk1"/>
              </a:buClr>
              <a:buSzPct val="25000"/>
              <a:buFont typeface="Arial"/>
              <a:buNone/>
            </a:pPr>
            <a:r>
              <a:rPr lang="en" b="1" dirty="0"/>
              <a:t>Write </a:t>
            </a:r>
            <a:r>
              <a:rPr lang="en" b="1" i="1" dirty="0"/>
              <a:t>your</a:t>
            </a:r>
            <a:r>
              <a:rPr lang="en" b="1" dirty="0"/>
              <a:t> own Six-Word Memoir and find the perfect illustration for </a:t>
            </a:r>
            <a:r>
              <a:rPr lang="en" b="1" i="1" dirty="0"/>
              <a:t>your</a:t>
            </a:r>
            <a:r>
              <a:rPr lang="en" b="1" dirty="0"/>
              <a:t> words. This will be shared, so think first.</a:t>
            </a:r>
          </a:p>
          <a:p>
            <a:pPr marL="457200" marR="0" lvl="0" indent="-419100" algn="l" rtl="0">
              <a:spcBef>
                <a:spcPts val="640"/>
              </a:spcBef>
              <a:spcAft>
                <a:spcPts val="0"/>
              </a:spcAft>
              <a:buClr>
                <a:schemeClr val="dk1"/>
              </a:buClr>
              <a:buSzPct val="166666"/>
              <a:buFont typeface="Arial"/>
              <a:buChar char="•"/>
            </a:pPr>
            <a:r>
              <a:rPr lang="en" sz="3000" b="1" dirty="0"/>
              <a:t>Copy a blank slide at the end of this presentation.</a:t>
            </a:r>
          </a:p>
          <a:p>
            <a:pPr marL="457200" marR="0" lvl="0" indent="-419100" algn="l" rtl="0">
              <a:spcBef>
                <a:spcPts val="640"/>
              </a:spcBef>
              <a:spcAft>
                <a:spcPts val="0"/>
              </a:spcAft>
              <a:buClr>
                <a:schemeClr val="dk1"/>
              </a:buClr>
              <a:buSzPct val="166666"/>
              <a:buFont typeface="Arial"/>
              <a:buChar char="•"/>
            </a:pPr>
            <a:r>
              <a:rPr lang="en" sz="3000" b="1" dirty="0"/>
              <a:t>Use </a:t>
            </a:r>
            <a:r>
              <a:rPr lang="en" sz="3000" b="1" i="1" dirty="0"/>
              <a:t>your</a:t>
            </a:r>
            <a:r>
              <a:rPr lang="en" sz="3000" b="1" dirty="0"/>
              <a:t> 6 words. </a:t>
            </a:r>
            <a:r>
              <a:rPr lang="en" sz="3000" b="1" i="0" u="none" strike="noStrike" cap="none" baseline="0" dirty="0">
                <a:solidFill>
                  <a:schemeClr val="dk1"/>
                </a:solidFill>
                <a:latin typeface="Arial"/>
                <a:ea typeface="Arial"/>
                <a:cs typeface="Arial"/>
                <a:sym typeface="Arial"/>
              </a:rPr>
              <a:t>Do not change font type or  size.</a:t>
            </a:r>
          </a:p>
          <a:p>
            <a:pPr marL="457200" marR="0" lvl="0" indent="-419100" algn="l" rtl="0">
              <a:spcBef>
                <a:spcPts val="640"/>
              </a:spcBef>
              <a:spcAft>
                <a:spcPts val="0"/>
              </a:spcAft>
              <a:buClr>
                <a:schemeClr val="dk1"/>
              </a:buClr>
              <a:buSzPct val="166666"/>
              <a:buFont typeface="Arial"/>
              <a:buChar char="•"/>
            </a:pPr>
            <a:r>
              <a:rPr lang="en" sz="3000" b="1" dirty="0"/>
              <a:t>Use </a:t>
            </a:r>
            <a:r>
              <a:rPr lang="en" sz="3000" b="1" i="1" dirty="0"/>
              <a:t>your</a:t>
            </a:r>
            <a:r>
              <a:rPr lang="en" sz="3000" b="1" dirty="0"/>
              <a:t> illustration. </a:t>
            </a:r>
            <a:r>
              <a:rPr lang="en" sz="3000" b="1" i="0" u="none" strike="noStrike" cap="none" baseline="0" dirty="0">
                <a:solidFill>
                  <a:schemeClr val="dk1"/>
                </a:solidFill>
                <a:latin typeface="Arial"/>
                <a:ea typeface="Arial"/>
                <a:cs typeface="Arial"/>
                <a:sym typeface="Arial"/>
              </a:rPr>
              <a:t>You may re-size</a:t>
            </a:r>
            <a:r>
              <a:rPr lang="en" sz="3000" b="1" dirty="0"/>
              <a:t> it </a:t>
            </a:r>
            <a:r>
              <a:rPr lang="en" sz="3000" b="1" i="0" u="none" strike="noStrike" cap="none" baseline="0" dirty="0">
                <a:solidFill>
                  <a:schemeClr val="dk1"/>
                </a:solidFill>
                <a:latin typeface="Arial"/>
                <a:ea typeface="Arial"/>
                <a:cs typeface="Arial"/>
                <a:sym typeface="Arial"/>
              </a:rPr>
              <a:t>only slightly.</a:t>
            </a:r>
          </a:p>
          <a:p>
            <a:pPr marL="457200" marR="0" lvl="0" indent="-419100" algn="l" rtl="0">
              <a:spcBef>
                <a:spcPts val="640"/>
              </a:spcBef>
              <a:spcAft>
                <a:spcPts val="0"/>
              </a:spcAft>
              <a:buClr>
                <a:schemeClr val="dk1"/>
              </a:buClr>
              <a:buSzPct val="166666"/>
              <a:buFont typeface="Arial"/>
              <a:buChar char="•"/>
            </a:pPr>
            <a:r>
              <a:rPr lang="en" sz="3000" b="1" i="0" u="none" strike="noStrike" cap="none" baseline="0" dirty="0">
                <a:solidFill>
                  <a:schemeClr val="dk1"/>
                </a:solidFill>
                <a:latin typeface="Arial"/>
                <a:ea typeface="Arial"/>
                <a:cs typeface="Arial"/>
                <a:sym typeface="Arial"/>
              </a:rPr>
              <a:t>Use </a:t>
            </a:r>
            <a:r>
              <a:rPr lang="en" sz="3000" b="1" i="1" u="none" strike="noStrike" cap="none" baseline="0" dirty="0">
                <a:solidFill>
                  <a:schemeClr val="dk1"/>
                </a:solidFill>
                <a:latin typeface="Arial"/>
                <a:ea typeface="Arial"/>
                <a:cs typeface="Arial"/>
                <a:sym typeface="Arial"/>
              </a:rPr>
              <a:t>your</a:t>
            </a:r>
            <a:r>
              <a:rPr lang="en" sz="3000" b="1" i="0" u="none" strike="noStrike" cap="none" baseline="0" dirty="0">
                <a:solidFill>
                  <a:schemeClr val="dk1"/>
                </a:solidFill>
                <a:latin typeface="Arial"/>
                <a:ea typeface="Arial"/>
                <a:cs typeface="Arial"/>
                <a:sym typeface="Arial"/>
              </a:rPr>
              <a:t> name</a:t>
            </a:r>
            <a:r>
              <a:rPr lang="en" sz="3000" b="1" i="0" u="none" strike="noStrike" cap="none" baseline="0" dirty="0" smtClean="0">
                <a:solidFill>
                  <a:schemeClr val="dk1"/>
                </a:solidFill>
                <a:latin typeface="Arial"/>
                <a:ea typeface="Arial"/>
                <a:cs typeface="Arial"/>
                <a:sym typeface="Arial"/>
              </a:rPr>
              <a:t>.</a:t>
            </a:r>
            <a:endParaRPr lang="en-US" sz="3000" b="1" i="0" u="none" strike="noStrike" cap="none" baseline="0" dirty="0" smtClean="0">
              <a:solidFill>
                <a:schemeClr val="dk1"/>
              </a:solidFill>
              <a:latin typeface="Arial"/>
              <a:ea typeface="Arial"/>
              <a:cs typeface="Arial"/>
              <a:sym typeface="Arial"/>
            </a:endParaRPr>
          </a:p>
          <a:p>
            <a:pPr marL="457200" marR="0" lvl="0" indent="-419100" algn="l" rtl="0">
              <a:spcBef>
                <a:spcPts val="640"/>
              </a:spcBef>
              <a:spcAft>
                <a:spcPts val="0"/>
              </a:spcAft>
              <a:buClr>
                <a:schemeClr val="dk1"/>
              </a:buClr>
              <a:buSzPct val="166666"/>
              <a:buFont typeface="Arial"/>
              <a:buChar char="•"/>
            </a:pPr>
            <a:r>
              <a:rPr lang="en-US" sz="3000" b="1" dirty="0" smtClean="0"/>
              <a:t>Write a thoughtful Reflection Paragraph.</a:t>
            </a:r>
            <a:endParaRPr lang="en" sz="3000" b="1"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Paragraph:</a:t>
            </a:r>
            <a:endParaRPr lang="en-US" dirty="0"/>
          </a:p>
        </p:txBody>
      </p:sp>
      <p:sp>
        <p:nvSpPr>
          <p:cNvPr id="3" name="Text Placeholder 2"/>
          <p:cNvSpPr>
            <a:spLocks noGrp="1"/>
          </p:cNvSpPr>
          <p:nvPr>
            <p:ph type="body" idx="1"/>
          </p:nvPr>
        </p:nvSpPr>
        <p:spPr>
          <a:xfrm>
            <a:off x="457200" y="1600200"/>
            <a:ext cx="8229600" cy="4525963"/>
          </a:xfrm>
        </p:spPr>
        <p:txBody>
          <a:bodyPr/>
          <a:lstStyle/>
          <a:p>
            <a:pPr fontAlgn="base"/>
            <a:r>
              <a:rPr lang="en-US" sz="2800" dirty="0" smtClean="0"/>
              <a:t>Why did you choose this story to tell?</a:t>
            </a:r>
          </a:p>
          <a:p>
            <a:pPr fontAlgn="base"/>
            <a:r>
              <a:rPr lang="en-US" sz="2800" dirty="0" smtClean="0"/>
              <a:t>Why did you choose the words you did? </a:t>
            </a:r>
          </a:p>
          <a:p>
            <a:pPr fontAlgn="base"/>
            <a:r>
              <a:rPr lang="en-US" sz="2800" dirty="0" smtClean="0"/>
              <a:t>How </a:t>
            </a:r>
            <a:r>
              <a:rPr lang="en-US" sz="2800" dirty="0" smtClean="0"/>
              <a:t>do </a:t>
            </a:r>
            <a:r>
              <a:rPr lang="en-US" sz="2800" dirty="0" smtClean="0"/>
              <a:t>your word choices affect the meaning of your memoir? </a:t>
            </a:r>
          </a:p>
          <a:p>
            <a:pPr fontAlgn="base"/>
            <a:r>
              <a:rPr lang="en-US" sz="2800" dirty="0" smtClean="0"/>
              <a:t>What do you want the reader to know about you based on these six words? </a:t>
            </a:r>
          </a:p>
          <a:p>
            <a:pPr fontAlgn="base"/>
            <a:r>
              <a:rPr lang="en-US" sz="2800" dirty="0" smtClean="0"/>
              <a:t>What message did you want to convey?</a:t>
            </a:r>
          </a:p>
          <a:p>
            <a:pPr>
              <a:buNone/>
            </a:pPr>
            <a:r>
              <a:rPr lang="en-US" sz="2800" dirty="0" smtClean="0"/>
              <a:t/>
            </a:r>
            <a:br>
              <a:rPr lang="en-US" sz="2800" dirty="0" smtClean="0"/>
            </a:br>
            <a:r>
              <a:rPr lang="en-US" sz="2800" dirty="0" smtClean="0"/>
              <a:t> Be specific and thoughtful in your reflection. </a:t>
            </a:r>
          </a:p>
          <a:p>
            <a:pPr>
              <a:buNone/>
            </a:pPr>
            <a:r>
              <a:rPr lang="en-US" dirty="0" smtClean="0"/>
              <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Rubric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6623010"/>
              </p:ext>
            </p:extLst>
          </p:nvPr>
        </p:nvGraphicFramePr>
        <p:xfrm>
          <a:off x="1875691" y="1181689"/>
          <a:ext cx="5566118" cy="5372380"/>
        </p:xfrm>
        <a:graphic>
          <a:graphicData uri="http://schemas.openxmlformats.org/drawingml/2006/table">
            <a:tbl>
              <a:tblPr firstRow="1" bandRow="1"/>
              <a:tblGrid>
                <a:gridCol w="2783059"/>
                <a:gridCol w="2783059"/>
              </a:tblGrid>
              <a:tr h="868769">
                <a:tc>
                  <a:txBody>
                    <a:bodyPr/>
                    <a:lstStyle/>
                    <a:p>
                      <a:r>
                        <a:rPr lang="en-US" dirty="0" smtClean="0"/>
                        <a:t>Brainstorming </a:t>
                      </a:r>
                      <a:r>
                        <a:rPr lang="en-US" dirty="0" err="1" smtClean="0"/>
                        <a:t>Freewrite</a:t>
                      </a:r>
                      <a:r>
                        <a:rPr lang="en-US" dirty="0" smtClean="0"/>
                        <a:t> is complete.</a:t>
                      </a:r>
                      <a:r>
                        <a:rPr lang="en-US" baseline="0" dirty="0" smtClean="0"/>
                        <a:t> And attached to memoir. </a:t>
                      </a:r>
                      <a:r>
                        <a:rPr lang="en-US" dirty="0" smtClean="0"/>
                        <a:t>(Words you liked are circled,</a:t>
                      </a:r>
                      <a:r>
                        <a:rPr lang="en-US" baseline="0" dirty="0" smtClean="0"/>
                        <a:t> some added, changed).</a:t>
                      </a:r>
                      <a:r>
                        <a:rPr lang="en-US" dirty="0" smtClean="0"/>
                        <a:t> </a:t>
                      </a:r>
                      <a:endParaRPr lang="en-US" dirty="0"/>
                    </a:p>
                  </a:txBody>
                  <a:tcPr/>
                </a:tc>
                <a:tc>
                  <a:txBody>
                    <a:bodyPr/>
                    <a:lstStyle/>
                    <a:p>
                      <a:endParaRPr lang="en-US" dirty="0" smtClean="0"/>
                    </a:p>
                    <a:p>
                      <a:pPr algn="ctr"/>
                      <a:r>
                        <a:rPr lang="en-US" dirty="0" smtClean="0"/>
                        <a:t>10pts.</a:t>
                      </a:r>
                      <a:endParaRPr lang="en-US" dirty="0"/>
                    </a:p>
                  </a:txBody>
                  <a:tcPr/>
                </a:tc>
              </a:tr>
              <a:tr h="1064943">
                <a:tc>
                  <a:txBody>
                    <a:bodyPr/>
                    <a:lstStyle/>
                    <a:p>
                      <a:r>
                        <a:rPr lang="en-US" sz="1400" b="0" i="0" u="none" strike="noStrike" cap="none" baseline="0" dirty="0" smtClean="0">
                          <a:solidFill>
                            <a:schemeClr val="tx1"/>
                          </a:solidFill>
                          <a:latin typeface="+mn-lt"/>
                          <a:ea typeface="+mn-ea"/>
                          <a:cs typeface="+mn-cs"/>
                          <a:sym typeface="Arial"/>
                        </a:rPr>
                        <a:t>Includes a six-word memoir with vivid, powerful, and specific word choice.</a:t>
                      </a:r>
                      <a:r>
                        <a:rPr lang="en-US" dirty="0" smtClean="0"/>
                        <a:t> Your memoir is spelled correctly. Your name is on the front.</a:t>
                      </a:r>
                      <a:endParaRPr lang="en-US" dirty="0"/>
                    </a:p>
                  </a:txBody>
                  <a:tcPr/>
                </a:tc>
                <a:tc>
                  <a:txBody>
                    <a:bodyPr/>
                    <a:lstStyle/>
                    <a:p>
                      <a:endParaRPr lang="en-US" dirty="0" smtClean="0"/>
                    </a:p>
                    <a:p>
                      <a:endParaRPr lang="en-US" baseline="0" dirty="0" smtClean="0"/>
                    </a:p>
                    <a:p>
                      <a:pPr algn="ctr"/>
                      <a:r>
                        <a:rPr lang="en-US" baseline="0" dirty="0" smtClean="0"/>
                        <a:t>25 pts.</a:t>
                      </a:r>
                      <a:endParaRPr lang="en-US" dirty="0"/>
                    </a:p>
                  </a:txBody>
                  <a:tcPr/>
                </a:tc>
              </a:tr>
              <a:tr h="868769">
                <a:tc>
                  <a:txBody>
                    <a:bodyPr/>
                    <a:lstStyle/>
                    <a:p>
                      <a:r>
                        <a:rPr lang="en-US" sz="1400" b="0" i="0" u="none" strike="noStrike" cap="none" baseline="0" dirty="0" smtClean="0">
                          <a:solidFill>
                            <a:schemeClr val="tx1"/>
                          </a:solidFill>
                          <a:latin typeface="+mn-lt"/>
                          <a:ea typeface="+mn-ea"/>
                          <a:cs typeface="+mn-cs"/>
                          <a:sym typeface="Arial"/>
                        </a:rPr>
                        <a:t>Includes a well-chosen photograph that compliments the memoir without distracting from the </a:t>
                      </a:r>
                      <a:r>
                        <a:rPr lang="en-US" sz="1400" b="0" i="0" u="none" strike="noStrike" cap="none" baseline="0" dirty="0" smtClean="0">
                          <a:solidFill>
                            <a:schemeClr val="tx1"/>
                          </a:solidFill>
                          <a:latin typeface="+mn-lt"/>
                          <a:ea typeface="+mn-ea"/>
                          <a:cs typeface="+mn-cs"/>
                          <a:sym typeface="Arial"/>
                        </a:rPr>
                        <a:t>text.</a:t>
                      </a:r>
                      <a:endParaRPr lang="en-US" dirty="0"/>
                    </a:p>
                  </a:txBody>
                  <a:tcPr/>
                </a:tc>
                <a:tc>
                  <a:txBody>
                    <a:bodyPr/>
                    <a:lstStyle/>
                    <a:p>
                      <a:endParaRPr lang="en-US" dirty="0" smtClean="0"/>
                    </a:p>
                    <a:p>
                      <a:pPr algn="ctr"/>
                      <a:r>
                        <a:rPr lang="en-US" dirty="0" smtClean="0"/>
                        <a:t>25pts.</a:t>
                      </a:r>
                      <a:endParaRPr lang="en-US" dirty="0"/>
                    </a:p>
                  </a:txBody>
                  <a:tcPr/>
                </a:tc>
              </a:tr>
              <a:tr h="868769">
                <a:tc>
                  <a:txBody>
                    <a:bodyPr/>
                    <a:lstStyle/>
                    <a:p>
                      <a:r>
                        <a:rPr lang="en-US" dirty="0" smtClean="0"/>
                        <a:t>You wrote a reflection</a:t>
                      </a:r>
                      <a:r>
                        <a:rPr lang="en-US" baseline="0" dirty="0" smtClean="0"/>
                        <a:t> </a:t>
                      </a:r>
                      <a:r>
                        <a:rPr lang="en-US" dirty="0" smtClean="0"/>
                        <a:t>paragraph explaining your memoir. (Your paragraph has at least five sentences.) </a:t>
                      </a:r>
                      <a:endParaRPr lang="en-US" dirty="0"/>
                    </a:p>
                  </a:txBody>
                  <a:tcPr/>
                </a:tc>
                <a:tc>
                  <a:txBody>
                    <a:bodyPr/>
                    <a:lstStyle/>
                    <a:p>
                      <a:endParaRPr lang="en-US" dirty="0" smtClean="0"/>
                    </a:p>
                    <a:p>
                      <a:pPr algn="ctr"/>
                      <a:r>
                        <a:rPr lang="en-US" dirty="0" smtClean="0"/>
                        <a:t>20pts.</a:t>
                      </a:r>
                      <a:endParaRPr lang="en-US" dirty="0"/>
                    </a:p>
                  </a:txBody>
                  <a:tcPr/>
                </a:tc>
              </a:tr>
              <a:tr h="590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smtClean="0">
                          <a:solidFill>
                            <a:schemeClr val="tx1"/>
                          </a:solidFill>
                          <a:latin typeface="+mn-lt"/>
                          <a:ea typeface="+mn-ea"/>
                          <a:cs typeface="+mn-cs"/>
                          <a:sym typeface="Arial"/>
                        </a:rPr>
                        <a:t>Contains no errors in spelling, grammar, or punctuation.</a:t>
                      </a:r>
                      <a:endParaRPr lang="en-US" dirty="0" smtClean="0"/>
                    </a:p>
                    <a:p>
                      <a:endParaRPr lang="en-US" dirty="0"/>
                    </a:p>
                  </a:txBody>
                  <a:tcPr/>
                </a:tc>
                <a:tc>
                  <a:txBody>
                    <a:bodyPr/>
                    <a:lstStyle/>
                    <a:p>
                      <a:pPr algn="ctr"/>
                      <a:r>
                        <a:rPr lang="en-US" dirty="0" smtClean="0"/>
                        <a:t>20 pts.</a:t>
                      </a:r>
                      <a:endParaRPr lang="en-US" dirty="0"/>
                    </a:p>
                  </a:txBody>
                  <a:tcPr/>
                </a:tc>
              </a:tr>
              <a:tr h="647981">
                <a:tc>
                  <a:txBody>
                    <a:bodyPr/>
                    <a:lstStyle/>
                    <a:p>
                      <a:endParaRPr lang="en-US" dirty="0" smtClean="0"/>
                    </a:p>
                    <a:p>
                      <a:r>
                        <a:rPr lang="en-US" sz="2000" dirty="0" smtClean="0"/>
                        <a:t>TOTAL</a:t>
                      </a:r>
                      <a:endParaRPr lang="en-US" sz="2000" dirty="0"/>
                    </a:p>
                  </a:txBody>
                  <a:tcPr/>
                </a:tc>
                <a:tc>
                  <a:txBody>
                    <a:bodyPr/>
                    <a:lstStyle/>
                    <a:p>
                      <a:r>
                        <a:rPr lang="en-US" dirty="0" smtClean="0"/>
                        <a:t>   </a:t>
                      </a:r>
                    </a:p>
                    <a:p>
                      <a:r>
                        <a:rPr lang="en-US" dirty="0" smtClean="0"/>
                        <a:t>              _______/100pts</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9" name="Group 8"/>
          <p:cNvGrpSpPr/>
          <p:nvPr/>
        </p:nvGrpSpPr>
        <p:grpSpPr>
          <a:xfrm>
            <a:off x="18681" y="5539414"/>
            <a:ext cx="9144000" cy="1143000"/>
            <a:chOff x="18681" y="5539414"/>
            <a:chExt cx="9144000" cy="1143000"/>
          </a:xfrm>
        </p:grpSpPr>
        <p:sp>
          <p:nvSpPr>
            <p:cNvPr id="303" name="Shape 303"/>
            <p:cNvSpPr/>
            <p:nvPr/>
          </p:nvSpPr>
          <p:spPr>
            <a:xfrm>
              <a:off x="18681"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spAutoFit/>
            </a:bodyPr>
            <a:lstStyle/>
            <a:p>
              <a:endParaRPr/>
            </a:p>
          </p:txBody>
        </p:sp>
        <p:sp>
          <p:nvSpPr>
            <p:cNvPr id="304" name="Shape 304"/>
            <p:cNvSpPr txBox="1"/>
            <p:nvPr/>
          </p:nvSpPr>
          <p:spPr>
            <a:xfrm>
              <a:off x="205431" y="5576762"/>
              <a:ext cx="8758818" cy="107717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SzPct val="25000"/>
                <a:buNone/>
              </a:pPr>
              <a:r>
                <a:rPr lang="en" sz="3600" b="1" i="0" u="none" strike="noStrike" cap="none" baseline="0" dirty="0" smtClean="0">
                  <a:solidFill>
                    <a:schemeClr val="dk2"/>
                  </a:solidFill>
                  <a:latin typeface="Arial Narrow"/>
                  <a:ea typeface="Arial Narrow"/>
                  <a:cs typeface="Arial Narrow"/>
                  <a:sym typeface="Arial Narrow"/>
                </a:rPr>
                <a:t>Adopted</a:t>
              </a:r>
              <a:r>
                <a:rPr lang="en" sz="3600" b="1" dirty="0" smtClean="0">
                  <a:solidFill>
                    <a:schemeClr val="dk2"/>
                  </a:solidFill>
                  <a:latin typeface="Arial Narrow"/>
                  <a:ea typeface="Arial Narrow"/>
                  <a:cs typeface="Arial Narrow"/>
                  <a:sym typeface="Arial Narrow"/>
                </a:rPr>
                <a:t>, yes. </a:t>
              </a:r>
              <a:r>
                <a:rPr lang="en-US" sz="3600" b="1" dirty="0" smtClean="0">
                  <a:solidFill>
                    <a:schemeClr val="dk2"/>
                  </a:solidFill>
                  <a:latin typeface="Arial Narrow"/>
                  <a:ea typeface="Arial Narrow"/>
                  <a:cs typeface="Arial Narrow"/>
                  <a:sym typeface="Arial Narrow"/>
                </a:rPr>
                <a:t>U</a:t>
              </a:r>
              <a:r>
                <a:rPr lang="en" sz="3600" b="1" dirty="0" smtClean="0">
                  <a:solidFill>
                    <a:schemeClr val="dk2"/>
                  </a:solidFill>
                  <a:latin typeface="Arial Narrow"/>
                  <a:ea typeface="Arial Narrow"/>
                  <a:cs typeface="Arial Narrow"/>
                  <a:sym typeface="Arial Narrow"/>
                </a:rPr>
                <a:t>nwanted, I think not.</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 sz="2800" b="0" i="0" u="none" strike="noStrike" cap="none" baseline="0" dirty="0" smtClean="0">
                  <a:solidFill>
                    <a:schemeClr val="dk2"/>
                  </a:solidFill>
                  <a:latin typeface="Arial Narrow"/>
                  <a:ea typeface="Arial Narrow"/>
                  <a:cs typeface="Arial Narrow"/>
                  <a:sym typeface="Arial Narrow"/>
                </a:rPr>
                <a:t>Andrew</a:t>
              </a:r>
              <a:r>
                <a:rPr lang="en" sz="2800" b="0" i="0" u="none" strike="noStrike" cap="none"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Smith</a:t>
              </a:r>
              <a:endParaRPr lang="en" sz="2800" b="0" i="0" u="none" strike="noStrike" cap="none" baseline="0" dirty="0">
                <a:solidFill>
                  <a:schemeClr val="dk2"/>
                </a:solidFill>
                <a:latin typeface="Arial Narrow"/>
                <a:ea typeface="Arial Narrow"/>
                <a:cs typeface="Arial Narrow"/>
                <a:sym typeface="Arial Narrow"/>
              </a:endParaRPr>
            </a:p>
          </p:txBody>
        </p:sp>
      </p:grpSp>
      <p:pic>
        <p:nvPicPr>
          <p:cNvPr id="2" name="Picture Placeholder 1"/>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t="14311" b="14311"/>
          <a:stretch>
            <a:fillRect/>
          </a:stretch>
        </p:blipFill>
        <p:spPr>
          <a:xfrm>
            <a:off x="204424" y="373063"/>
            <a:ext cx="8759825" cy="4892675"/>
          </a:xfrm>
        </p:spPr>
      </p:pic>
    </p:spTree>
    <p:extLst>
      <p:ext uri="{BB962C8B-B14F-4D97-AF65-F5344CB8AC3E}">
        <p14:creationId xmlns:p14="http://schemas.microsoft.com/office/powerpoint/2010/main" val="1209709273"/>
      </p:ext>
    </p:extLst>
  </p:cSld>
  <p:clrMapOvr>
    <a:masterClrMapping/>
  </p:clrMapOvr>
  <p:transition xmlns:p14="http://schemas.microsoft.com/office/powerpoint/2010/main" spd="slow" advTm="3786">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20650" indent="0">
              <a:buNone/>
            </a:pPr>
            <a:r>
              <a:rPr lang="en-US" sz="2800" dirty="0" smtClean="0"/>
              <a:t>Being adopted gave me a different perspective on what it means to feel at home. Biology had nothing to do with belonging or not belonging. The only black child in a family with white parents and white brothers </a:t>
            </a:r>
            <a:r>
              <a:rPr lang="mr-IN" sz="2800" dirty="0" smtClean="0"/>
              <a:t>–</a:t>
            </a:r>
            <a:r>
              <a:rPr lang="en-US" sz="2800" dirty="0" smtClean="0"/>
              <a:t> I belonged. Moving every two years for my dad’s Navy job </a:t>
            </a:r>
            <a:r>
              <a:rPr lang="mr-IN" sz="2800" dirty="0" smtClean="0"/>
              <a:t>–</a:t>
            </a:r>
            <a:r>
              <a:rPr lang="en-US" sz="2800" dirty="0" smtClean="0"/>
              <a:t> I belonged. </a:t>
            </a:r>
            <a:r>
              <a:rPr lang="en-US" sz="2800" dirty="0"/>
              <a:t>T</a:t>
            </a:r>
            <a:r>
              <a:rPr lang="en-US" sz="2800" dirty="0" smtClean="0"/>
              <a:t>he open love I received made me feel that I belonged </a:t>
            </a:r>
            <a:r>
              <a:rPr lang="mr-IN" sz="2800" dirty="0" smtClean="0"/>
              <a:t>–</a:t>
            </a:r>
            <a:r>
              <a:rPr lang="en-US" sz="2800" dirty="0" smtClean="0"/>
              <a:t> in this family, in this world, in this space. I am at home with the ones I love and </a:t>
            </a:r>
            <a:r>
              <a:rPr lang="en-US" sz="2800" dirty="0"/>
              <a:t>w</a:t>
            </a:r>
            <a:r>
              <a:rPr lang="en-US" sz="2800" dirty="0" smtClean="0"/>
              <a:t>ho love me. We are connected, always.</a:t>
            </a:r>
            <a:endParaRPr lang="en-US" sz="2800" dirty="0"/>
          </a:p>
        </p:txBody>
      </p:sp>
      <p:sp>
        <p:nvSpPr>
          <p:cNvPr id="4" name="Shape 304"/>
          <p:cNvSpPr txBox="1"/>
          <p:nvPr/>
        </p:nvSpPr>
        <p:spPr>
          <a:xfrm>
            <a:off x="385182" y="274637"/>
            <a:ext cx="8758818" cy="107717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SzPct val="25000"/>
              <a:buNone/>
            </a:pPr>
            <a:r>
              <a:rPr lang="en" sz="3600" b="1" i="0" u="none" strike="noStrike" cap="none" baseline="0" dirty="0" smtClean="0">
                <a:solidFill>
                  <a:schemeClr val="dk2"/>
                </a:solidFill>
                <a:latin typeface="Arial Narrow"/>
                <a:ea typeface="Arial Narrow"/>
                <a:cs typeface="Arial Narrow"/>
                <a:sym typeface="Arial Narrow"/>
              </a:rPr>
              <a:t>Adopted</a:t>
            </a:r>
            <a:r>
              <a:rPr lang="en" sz="3600" b="1" dirty="0" smtClean="0">
                <a:solidFill>
                  <a:schemeClr val="dk2"/>
                </a:solidFill>
                <a:latin typeface="Arial Narrow"/>
                <a:ea typeface="Arial Narrow"/>
                <a:cs typeface="Arial Narrow"/>
                <a:sym typeface="Arial Narrow"/>
              </a:rPr>
              <a:t>, yes. </a:t>
            </a:r>
            <a:r>
              <a:rPr lang="en-US" sz="3600" b="1" dirty="0" smtClean="0">
                <a:solidFill>
                  <a:schemeClr val="dk2"/>
                </a:solidFill>
                <a:latin typeface="Arial Narrow"/>
                <a:ea typeface="Arial Narrow"/>
                <a:cs typeface="Arial Narrow"/>
                <a:sym typeface="Arial Narrow"/>
              </a:rPr>
              <a:t>U</a:t>
            </a:r>
            <a:r>
              <a:rPr lang="en" sz="3600" b="1" dirty="0" smtClean="0">
                <a:solidFill>
                  <a:schemeClr val="dk2"/>
                </a:solidFill>
                <a:latin typeface="Arial Narrow"/>
                <a:ea typeface="Arial Narrow"/>
                <a:cs typeface="Arial Narrow"/>
                <a:sym typeface="Arial Narrow"/>
              </a:rPr>
              <a:t>nwanted, I think not.</a:t>
            </a:r>
            <a:endParaRPr lang="en" sz="3600" b="1" i="0" u="none" strike="noStrike" cap="none" baseline="0" dirty="0">
              <a:solidFill>
                <a:schemeClr val="dk2"/>
              </a:solidFill>
              <a:latin typeface="Arial Narrow"/>
              <a:ea typeface="Arial Narrow"/>
              <a:cs typeface="Arial Narrow"/>
              <a:sym typeface="Arial Narrow"/>
            </a:endParaRPr>
          </a:p>
          <a:p>
            <a:pPr marL="0" marR="0" lvl="0" indent="0" algn="ctr" rtl="0">
              <a:spcBef>
                <a:spcPts val="0"/>
              </a:spcBef>
              <a:spcAft>
                <a:spcPts val="0"/>
              </a:spcAft>
              <a:buSzPct val="25000"/>
              <a:buNone/>
            </a:pPr>
            <a:r>
              <a:rPr lang="en" sz="2800" b="0" i="0" u="none" strike="noStrike" cap="none" baseline="0" dirty="0" smtClean="0">
                <a:solidFill>
                  <a:schemeClr val="dk2"/>
                </a:solidFill>
                <a:latin typeface="Arial Narrow"/>
                <a:ea typeface="Arial Narrow"/>
                <a:cs typeface="Arial Narrow"/>
                <a:sym typeface="Arial Narrow"/>
              </a:rPr>
              <a:t>Andrew</a:t>
            </a:r>
            <a:r>
              <a:rPr lang="en" sz="2800" b="0" i="0" u="none" strike="noStrike" cap="none"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Smith</a:t>
            </a:r>
            <a:endParaRPr lang="en" sz="2800" b="0" i="0" u="none" strike="noStrike" cap="none" baseline="0" dirty="0">
              <a:solidFill>
                <a:schemeClr val="dk2"/>
              </a:solidFill>
              <a:latin typeface="Arial Narrow"/>
              <a:ea typeface="Arial Narrow"/>
              <a:cs typeface="Arial Narrow"/>
              <a:sym typeface="Arial Narrow"/>
            </a:endParaRPr>
          </a:p>
        </p:txBody>
      </p:sp>
    </p:spTree>
    <p:extLst>
      <p:ext uri="{BB962C8B-B14F-4D97-AF65-F5344CB8AC3E}">
        <p14:creationId xmlns:p14="http://schemas.microsoft.com/office/powerpoint/2010/main" val="24770178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Shape 361"/>
          <p:cNvGrpSpPr/>
          <p:nvPr/>
        </p:nvGrpSpPr>
        <p:grpSpPr>
          <a:xfrm>
            <a:off x="18680" y="5539414"/>
            <a:ext cx="9144000" cy="1143000"/>
            <a:chOff x="18680" y="5539414"/>
            <a:chExt cx="9144000" cy="1143000"/>
          </a:xfrm>
        </p:grpSpPr>
        <p:sp>
          <p:nvSpPr>
            <p:cNvPr id="362" name="Shape 362"/>
            <p:cNvSpPr/>
            <p:nvPr/>
          </p:nvSpPr>
          <p:spPr>
            <a:xfrm>
              <a:off x="18680"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63" name="Shape 363"/>
            <p:cNvSpPr txBox="1"/>
            <p:nvPr/>
          </p:nvSpPr>
          <p:spPr>
            <a:xfrm>
              <a:off x="205431" y="5576762"/>
              <a:ext cx="8758817" cy="10771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Narrow"/>
                <a:buNone/>
              </a:pPr>
              <a:r>
                <a:rPr lang="en" sz="3600" b="1" i="0" u="none" strike="noStrike" cap="none" baseline="0">
                  <a:solidFill>
                    <a:schemeClr val="dk2"/>
                  </a:solidFill>
                  <a:latin typeface="Arial Narrow"/>
                  <a:ea typeface="Arial Narrow"/>
                  <a:cs typeface="Arial Narrow"/>
                  <a:sym typeface="Arial Narrow"/>
                  <a:rtl val="0"/>
                </a:rPr>
                <a:t>Put your six words here, please.</a:t>
              </a:r>
            </a:p>
            <a:p>
              <a:pPr marL="0" marR="0" lvl="0" indent="0" algn="ctr" rtl="0">
                <a:lnSpc>
                  <a:spcPct val="100000"/>
                </a:lnSpc>
                <a:spcBef>
                  <a:spcPts val="0"/>
                </a:spcBef>
                <a:spcAft>
                  <a:spcPts val="0"/>
                </a:spcAft>
                <a:buClr>
                  <a:srgbClr val="000000"/>
                </a:buClr>
                <a:buSzPct val="25000"/>
                <a:buFont typeface="Arial Narrow"/>
                <a:buNone/>
              </a:pPr>
              <a:r>
                <a:rPr lang="en" sz="2800" b="0" i="0" u="none" strike="noStrike" cap="none" baseline="0">
                  <a:solidFill>
                    <a:schemeClr val="dk2"/>
                  </a:solidFill>
                  <a:latin typeface="Arial Narrow"/>
                  <a:ea typeface="Arial Narrow"/>
                  <a:cs typeface="Arial Narrow"/>
                  <a:sym typeface="Arial Narrow"/>
                  <a:rtl val="0"/>
                </a:rPr>
                <a:t>First Last</a:t>
              </a:r>
            </a:p>
          </p:txBody>
        </p:sp>
      </p:grpSp>
      <p:sp>
        <p:nvSpPr>
          <p:cNvPr id="364" name="Shape 364"/>
          <p:cNvSpPr>
            <a:spLocks noGrp="1"/>
          </p:cNvSpPr>
          <p:nvPr>
            <p:ph type="pic" idx="2"/>
          </p:nvPr>
        </p:nvSpPr>
        <p:spPr>
          <a:xfrm>
            <a:off x="205431" y="373478"/>
            <a:ext cx="8758817" cy="4892568"/>
          </a:xfrm>
          <a:prstGeom prst="rect">
            <a:avLst/>
          </a:prstGeom>
          <a:noFill/>
          <a:ln>
            <a:noFill/>
          </a:ln>
        </p:spPr>
        <p:txBody>
          <a:bodyPr lIns="91425" tIns="91425" rIns="91425" bIns="91425" anchor="t" anchorCtr="0">
            <a:noAutofit/>
          </a:bodyPr>
          <a:lstStyle/>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Shape 369"/>
          <p:cNvGrpSpPr/>
          <p:nvPr/>
        </p:nvGrpSpPr>
        <p:grpSpPr>
          <a:xfrm>
            <a:off x="0" y="168069"/>
            <a:ext cx="9144000" cy="1143000"/>
            <a:chOff x="18680" y="5539414"/>
            <a:chExt cx="9144000" cy="1143000"/>
          </a:xfrm>
        </p:grpSpPr>
        <p:sp>
          <p:nvSpPr>
            <p:cNvPr id="370" name="Shape 370"/>
            <p:cNvSpPr/>
            <p:nvPr/>
          </p:nvSpPr>
          <p:spPr>
            <a:xfrm>
              <a:off x="18680"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71" name="Shape 371"/>
            <p:cNvSpPr txBox="1"/>
            <p:nvPr/>
          </p:nvSpPr>
          <p:spPr>
            <a:xfrm>
              <a:off x="205431" y="5576762"/>
              <a:ext cx="8758817" cy="10771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Narrow"/>
                <a:buNone/>
              </a:pPr>
              <a:r>
                <a:rPr lang="en" sz="3600" b="1" i="0" u="none" strike="noStrike" cap="none" baseline="0">
                  <a:solidFill>
                    <a:schemeClr val="dk2"/>
                  </a:solidFill>
                  <a:latin typeface="Arial Narrow"/>
                  <a:ea typeface="Arial Narrow"/>
                  <a:cs typeface="Arial Narrow"/>
                  <a:sym typeface="Arial Narrow"/>
                  <a:rtl val="0"/>
                </a:rPr>
                <a:t>Put your six words here, please.</a:t>
              </a:r>
            </a:p>
            <a:p>
              <a:pPr marL="0" marR="0" lvl="0" indent="0" algn="ctr" rtl="0">
                <a:lnSpc>
                  <a:spcPct val="100000"/>
                </a:lnSpc>
                <a:spcBef>
                  <a:spcPts val="0"/>
                </a:spcBef>
                <a:spcAft>
                  <a:spcPts val="0"/>
                </a:spcAft>
                <a:buClr>
                  <a:srgbClr val="000000"/>
                </a:buClr>
                <a:buSzPct val="25000"/>
                <a:buFont typeface="Arial Narrow"/>
                <a:buNone/>
              </a:pPr>
              <a:r>
                <a:rPr lang="en" sz="2800" b="0" i="0" u="none" strike="noStrike" cap="none" baseline="0">
                  <a:solidFill>
                    <a:schemeClr val="dk2"/>
                  </a:solidFill>
                  <a:latin typeface="Arial Narrow"/>
                  <a:ea typeface="Arial Narrow"/>
                  <a:cs typeface="Arial Narrow"/>
                  <a:sym typeface="Arial Narrow"/>
                  <a:rtl val="0"/>
                </a:rPr>
                <a:t>First Last</a:t>
              </a:r>
            </a:p>
          </p:txBody>
        </p:sp>
      </p:grpSp>
      <p:sp>
        <p:nvSpPr>
          <p:cNvPr id="372" name="Shape 372"/>
          <p:cNvSpPr>
            <a:spLocks noGrp="1"/>
          </p:cNvSpPr>
          <p:nvPr>
            <p:ph type="pic" idx="2"/>
          </p:nvPr>
        </p:nvSpPr>
        <p:spPr>
          <a:xfrm>
            <a:off x="186750" y="1699326"/>
            <a:ext cx="8758817" cy="4892568"/>
          </a:xfrm>
          <a:prstGeom prst="rect">
            <a:avLst/>
          </a:prstGeom>
          <a:noFill/>
          <a:ln>
            <a:noFill/>
          </a:ln>
        </p:spPr>
        <p:txBody>
          <a:bodyPr lIns="91425" tIns="91425" rIns="91425" bIns="91425" anchor="t" anchorCtr="0">
            <a:noAutofit/>
          </a:bodyPr>
          <a:lstStyle/>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720931" y="76200"/>
            <a:ext cx="7675147" cy="6858000"/>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990600" y="609600"/>
            <a:ext cx="7391399" cy="5257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baseline="0">
                <a:solidFill>
                  <a:schemeClr val="dk2"/>
                </a:solidFill>
                <a:latin typeface="Arial Narrow"/>
                <a:ea typeface="Arial Narrow"/>
                <a:cs typeface="Arial Narrow"/>
                <a:sym typeface="Arial Narrow"/>
              </a:rPr>
              <a:t>The results are at times devastating, poignant, and hilarious. Each six-word memoir can jumpstart classroom discussion. Each is a nugget for a larger story, and universal themes abound.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09600" y="52578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000" b="1" i="0" u="none" strike="noStrike" cap="none" baseline="0">
                <a:solidFill>
                  <a:schemeClr val="dk2"/>
                </a:solidFill>
                <a:latin typeface="Arial Narrow"/>
                <a:ea typeface="Arial Narrow"/>
                <a:cs typeface="Arial Narrow"/>
                <a:sym typeface="Arial Narrow"/>
              </a:rPr>
              <a:t>Life:  Dream big!  Revise. Edit. Repeat.</a:t>
            </a:r>
            <a:r>
              <a:rPr lang="en" sz="2800" b="1" i="0" u="none" strike="noStrike" cap="none" baseline="0">
                <a:solidFill>
                  <a:schemeClr val="dk2"/>
                </a:solidFill>
                <a:latin typeface="Arial Narrow"/>
                <a:ea typeface="Arial Narrow"/>
                <a:cs typeface="Arial Narrow"/>
                <a:sym typeface="Arial Narrow"/>
              </a:rPr>
              <a:t>Becky Alfaro</a:t>
            </a:r>
          </a:p>
        </p:txBody>
      </p:sp>
      <p:sp>
        <p:nvSpPr>
          <p:cNvPr id="215" name="Shape 215"/>
          <p:cNvSpPr/>
          <p:nvPr/>
        </p:nvSpPr>
        <p:spPr>
          <a:xfrm>
            <a:off x="0" y="5334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16" name="Shape 216"/>
          <p:cNvSpPr txBox="1"/>
          <p:nvPr/>
        </p:nvSpPr>
        <p:spPr>
          <a:xfrm>
            <a:off x="762000" y="5334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I only tell truth in journals</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Sarah </a:t>
            </a:r>
            <a:r>
              <a:rPr lang="en" sz="2800" b="0" i="0" u="none" strike="noStrike" cap="none" baseline="0" dirty="0">
                <a:solidFill>
                  <a:schemeClr val="dk2"/>
                </a:solidFill>
                <a:latin typeface="Arial Narrow"/>
                <a:ea typeface="Arial Narrow"/>
                <a:cs typeface="Arial Narrow"/>
                <a:sym typeface="Arial Narrow"/>
              </a:rPr>
              <a:t>White</a:t>
            </a:r>
          </a:p>
        </p:txBody>
      </p:sp>
      <p:sp>
        <p:nvSpPr>
          <p:cNvPr id="217" name="Shape 217"/>
          <p:cNvSpPr/>
          <p:nvPr/>
        </p:nvSpPr>
        <p:spPr>
          <a:xfrm>
            <a:off x="1143228" y="609600"/>
            <a:ext cx="6857541" cy="4525962"/>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0" u="none" strike="noStrike" cap="none" baseline="0">
                <a:solidFill>
                  <a:schemeClr val="dk2"/>
                </a:solidFill>
                <a:latin typeface="Arial Narrow"/>
                <a:ea typeface="Arial Narrow"/>
                <a:cs typeface="Arial Narrow"/>
                <a:sym typeface="Arial Narrow"/>
              </a:rPr>
              <a:t>A house without pets isn't home.</a:t>
            </a:r>
            <a:r>
              <a:rPr lang="en" sz="2800" b="1" i="0" u="none" strike="noStrike" cap="none" baseline="0">
                <a:solidFill>
                  <a:schemeClr val="dk2"/>
                </a:solidFill>
                <a:latin typeface="Arial Narrow"/>
                <a:ea typeface="Arial Narrow"/>
                <a:cs typeface="Arial Narrow"/>
                <a:sym typeface="Arial Narrow"/>
              </a:rPr>
              <a:t>Jennifer Swedoski</a:t>
            </a:r>
          </a:p>
        </p:txBody>
      </p:sp>
      <p:sp>
        <p:nvSpPr>
          <p:cNvPr id="294" name="Shape 294"/>
          <p:cNvSpPr/>
          <p:nvPr/>
        </p:nvSpPr>
        <p:spPr>
          <a:xfrm>
            <a:off x="0" y="3048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95" name="Shape 295"/>
          <p:cNvSpPr txBox="1"/>
          <p:nvPr/>
        </p:nvSpPr>
        <p:spPr>
          <a:xfrm>
            <a:off x="6096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Finally learned “weird” is a compliment</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Kathryn </a:t>
            </a:r>
            <a:r>
              <a:rPr lang="en" sz="2800" b="0" i="0" u="none" strike="noStrike" cap="none" baseline="0" dirty="0">
                <a:solidFill>
                  <a:schemeClr val="dk2"/>
                </a:solidFill>
                <a:latin typeface="Arial Narrow"/>
                <a:ea typeface="Arial Narrow"/>
                <a:cs typeface="Arial Narrow"/>
                <a:sym typeface="Arial Narrow"/>
              </a:rPr>
              <a:t>Andrews</a:t>
            </a:r>
          </a:p>
        </p:txBody>
      </p:sp>
      <p:sp>
        <p:nvSpPr>
          <p:cNvPr id="296" name="Shape 296"/>
          <p:cNvSpPr/>
          <p:nvPr/>
        </p:nvSpPr>
        <p:spPr>
          <a:xfrm>
            <a:off x="2190380" y="1600200"/>
            <a:ext cx="4804513" cy="5257799"/>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410200"/>
            <a:ext cx="9144000" cy="12954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pic>
        <p:nvPicPr>
          <p:cNvPr id="27652" name="Content Placeholder 6" descr="Emma Roberts.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76200" y="152400"/>
            <a:ext cx="9559925" cy="5257800"/>
          </a:xfrm>
        </p:spPr>
      </p:pic>
      <p:sp>
        <p:nvSpPr>
          <p:cNvPr id="27651" name="Title 1"/>
          <p:cNvSpPr txBox="1">
            <a:spLocks/>
          </p:cNvSpPr>
          <p:nvPr/>
        </p:nvSpPr>
        <p:spPr bwMode="auto">
          <a:xfrm>
            <a:off x="457200" y="547789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chemeClr val="accent6">
                    <a:lumMod val="50000"/>
                  </a:schemeClr>
                </a:solidFill>
                <a:latin typeface="Arial Narrow" charset="0"/>
              </a:rPr>
              <a:t>Love hurts, but I</a:t>
            </a:r>
            <a:r>
              <a:rPr lang="ja-JP" altLang="en-US" sz="4000" b="1" dirty="0">
                <a:solidFill>
                  <a:schemeClr val="accent6">
                    <a:lumMod val="50000"/>
                  </a:schemeClr>
                </a:solidFill>
                <a:latin typeface="Arial Narrow" charset="0"/>
              </a:rPr>
              <a:t>’</a:t>
            </a:r>
            <a:r>
              <a:rPr lang="en-US" sz="4000" b="1" dirty="0">
                <a:solidFill>
                  <a:schemeClr val="accent6">
                    <a:lumMod val="50000"/>
                  </a:schemeClr>
                </a:solidFill>
                <a:latin typeface="Arial Narrow" charset="0"/>
              </a:rPr>
              <a:t>m not broken.</a:t>
            </a:r>
          </a:p>
          <a:p>
            <a:pPr algn="ctr"/>
            <a:r>
              <a:rPr lang="en-US" sz="4000" b="1" dirty="0">
                <a:solidFill>
                  <a:schemeClr val="accent6">
                    <a:lumMod val="50000"/>
                  </a:schemeClr>
                </a:solidFill>
                <a:latin typeface="Arial Narrow" charset="0"/>
              </a:rPr>
              <a:t> </a:t>
            </a:r>
            <a:r>
              <a:rPr lang="en-US" sz="2800" dirty="0">
                <a:solidFill>
                  <a:schemeClr val="accent6">
                    <a:lumMod val="50000"/>
                  </a:schemeClr>
                </a:solidFill>
                <a:latin typeface="Arial Narrow" charset="0"/>
              </a:rPr>
              <a:t>Emma </a:t>
            </a:r>
            <a:r>
              <a:rPr lang="en-US" sz="2800" dirty="0" smtClean="0">
                <a:solidFill>
                  <a:schemeClr val="accent6">
                    <a:lumMod val="50000"/>
                  </a:schemeClr>
                </a:solidFill>
                <a:latin typeface="Arial Narrow" charset="0"/>
              </a:rPr>
              <a:t>Roberts</a:t>
            </a:r>
            <a:endParaRPr lang="en-US" sz="2800" dirty="0">
              <a:solidFill>
                <a:schemeClr val="accent6">
                  <a:lumMod val="50000"/>
                </a:schemeClr>
              </a:solidFill>
              <a:latin typeface="Arial Narrow" charset="0"/>
            </a:endParaRPr>
          </a:p>
        </p:txBody>
      </p:sp>
    </p:spTree>
    <p:extLst>
      <p:ext uri="{BB962C8B-B14F-4D97-AF65-F5344CB8AC3E}">
        <p14:creationId xmlns:p14="http://schemas.microsoft.com/office/powerpoint/2010/main" val="760273374"/>
      </p:ext>
    </p:extLst>
  </p:cSld>
  <p:clrMapOvr>
    <a:masterClrMapping/>
  </p:clrMapOvr>
  <p:transition xmlns:p14="http://schemas.microsoft.com/office/powerpoint/2010/main" advTm="3784"/>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1054</Words>
  <Application>Microsoft Macintosh PowerPoint</Application>
  <PresentationFormat>On-screen Show (4:3)</PresentationFormat>
  <Paragraphs>127</Paragraphs>
  <Slides>48</Slides>
  <Notes>33</Notes>
  <HiddenSlides>0</HiddenSlides>
  <MMClips>2</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
      <vt:lpstr/>
      <vt:lpstr/>
      <vt:lpstr>LIFE SENTENCES: The Six-Word Memoir</vt:lpstr>
      <vt:lpstr>Legend has it, Ernest Hemingway was challenged to write a short story in only six words. His response?</vt:lpstr>
      <vt:lpstr>PowerPoint Presentation</vt:lpstr>
      <vt:lpstr>PowerPoint Presentation</vt:lpstr>
      <vt:lpstr>PowerPoint Presentation</vt:lpstr>
      <vt:lpstr>The results are at times devastating, poignant, and hilarious. Each six-word memoir can jumpstart classroom discussion. Each is a nugget for a larger story, and universal themes abound. </vt:lpstr>
      <vt:lpstr>Life:  Dream big!  Revise. Edit. Repeat.Becky Alfaro</vt:lpstr>
      <vt:lpstr>A house without pets isn't home.Jennifer Swedoski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Doneness counts, but not done yet. Sandra Effinger</vt:lpstr>
      <vt:lpstr>Discussion Question</vt:lpstr>
      <vt:lpstr>6 TIPS FOR GREAT 6-WORD MEMOIRS by Rachel Fershleiser</vt:lpstr>
      <vt:lpstr>6 TIPS FOR GREAT 6-WORD MEMOIRS by Rachel Fershleiser</vt:lpstr>
      <vt:lpstr>Let’s get started…</vt:lpstr>
      <vt:lpstr>Your Task</vt:lpstr>
      <vt:lpstr>Reflection Paragraph:</vt:lpstr>
      <vt:lpstr>Grading Rubric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SENTENCES: The Six-Word Memoir</dc:title>
  <cp:lastModifiedBy>Sandra Effinger</cp:lastModifiedBy>
  <cp:revision>9</cp:revision>
  <dcterms:modified xsi:type="dcterms:W3CDTF">2021-02-24T19:02:27Z</dcterms:modified>
</cp:coreProperties>
</file>